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3" r:id="rId1"/>
  </p:sldMasterIdLst>
  <p:sldIdLst>
    <p:sldId id="256" r:id="rId2"/>
    <p:sldId id="258" r:id="rId3"/>
    <p:sldId id="263" r:id="rId4"/>
    <p:sldId id="261" r:id="rId5"/>
    <p:sldId id="260" r:id="rId6"/>
    <p:sldId id="262" r:id="rId7"/>
    <p:sldId id="264" r:id="rId8"/>
    <p:sldId id="267" r:id="rId9"/>
    <p:sldId id="266" r:id="rId10"/>
    <p:sldId id="268" r:id="rId11"/>
    <p:sldId id="269" r:id="rId12"/>
    <p:sldId id="270" r:id="rId13"/>
    <p:sldId id="271" r:id="rId14"/>
    <p:sldId id="272" r:id="rId15"/>
    <p:sldId id="276" r:id="rId16"/>
    <p:sldId id="273" r:id="rId17"/>
    <p:sldId id="277" r:id="rId18"/>
    <p:sldId id="282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7" d="100"/>
          <a:sy n="97" d="100"/>
        </p:scale>
        <p:origin x="48" y="14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9623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280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876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933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0632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403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798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696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478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509A250-FF31-4206-8172-F9D3106AACB1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178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407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4444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&amp; Two </a:t>
            </a:r>
            <a:b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 Equations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Mathematics</a:t>
            </a:r>
          </a:p>
        </p:txBody>
      </p:sp>
    </p:spTree>
    <p:extLst>
      <p:ext uri="{BB962C8B-B14F-4D97-AF65-F5344CB8AC3E}">
        <p14:creationId xmlns:p14="http://schemas.microsoft.com/office/powerpoint/2010/main" val="3013179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2012950" y="119063"/>
            <a:ext cx="10179050" cy="739775"/>
          </a:xfrm>
        </p:spPr>
        <p:txBody>
          <a:bodyPr/>
          <a:lstStyle/>
          <a:p>
            <a:r>
              <a:rPr lang="en-US" alt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Do We Do with Negative Fractions?</a:t>
            </a:r>
            <a:endParaRPr lang="en-US" alt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31" name="Text Box 10"/>
          <p:cNvSpPr txBox="1">
            <a:spLocks noChangeArrowheads="1"/>
          </p:cNvSpPr>
          <p:nvPr/>
        </p:nvSpPr>
        <p:spPr bwMode="auto">
          <a:xfrm>
            <a:off x="346076" y="955311"/>
            <a:ext cx="280076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 panose="02020603050405020304" pitchFamily="18" charset="0"/>
              </a:rPr>
              <a:t>Recall that</a:t>
            </a:r>
            <a:endParaRPr lang="en-US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" panose="02020603050405020304" pitchFamily="18" charset="0"/>
            </a:endParaRPr>
          </a:p>
        </p:txBody>
      </p:sp>
      <p:sp>
        <p:nvSpPr>
          <p:cNvPr id="3079" name="Rectangle 11"/>
          <p:cNvSpPr>
            <a:spLocks noChangeArrowheads="1"/>
          </p:cNvSpPr>
          <p:nvPr/>
        </p:nvSpPr>
        <p:spPr bwMode="auto">
          <a:xfrm>
            <a:off x="2590800" y="3886200"/>
            <a:ext cx="3657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  <a:buSzPct val="90000"/>
              <a:buFont typeface="Monotype Sorts"/>
              <a:buChar char="4"/>
            </a:pPr>
            <a:endParaRPr kumimoji="1" lang="en-US" altLang="en-US" sz="2800"/>
          </a:p>
        </p:txBody>
      </p:sp>
      <p:sp>
        <p:nvSpPr>
          <p:cNvPr id="1033" name="Text Box 12"/>
          <p:cNvSpPr txBox="1">
            <a:spLocks noChangeArrowheads="1"/>
          </p:cNvSpPr>
          <p:nvPr/>
        </p:nvSpPr>
        <p:spPr bwMode="auto">
          <a:xfrm>
            <a:off x="650876" y="3675682"/>
            <a:ext cx="407567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 dirty="0">
                <a:latin typeface="Times" panose="02020603050405020304" pitchFamily="18" charset="0"/>
              </a:rPr>
              <a:t>               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827856" y="1935270"/>
                <a:ext cx="4165823" cy="11465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856" y="1935270"/>
                <a:ext cx="4165823" cy="1146596"/>
              </a:xfrm>
              <a:prstGeom prst="rect">
                <a:avLst/>
              </a:prstGeom>
              <a:blipFill>
                <a:blip r:embed="rId2"/>
                <a:stretch>
                  <a:fillRect b="-15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8336927" y="1256867"/>
                <a:ext cx="1506828" cy="935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6927" y="1256867"/>
                <a:ext cx="1506828" cy="935769"/>
              </a:xfrm>
              <a:prstGeom prst="rect">
                <a:avLst/>
              </a:prstGeom>
              <a:blipFill>
                <a:blip r:embed="rId3"/>
                <a:stretch>
                  <a:fillRect b="-12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1403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18851" y="-86917"/>
            <a:ext cx="74233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One-Step Equations with Multiplication/Division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6463" y="1461938"/>
            <a:ext cx="2531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These: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4640" y="1928637"/>
            <a:ext cx="32084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1) 25 = 5x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6463" y="3867152"/>
            <a:ext cx="39861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2) -4x = -12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6096000" y="1815977"/>
                <a:ext cx="3208421" cy="9947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dirty="0"/>
                  <a:t>3)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400" dirty="0"/>
                  <a:t>= 4</a:t>
                </a: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815977"/>
                <a:ext cx="3208421" cy="994759"/>
              </a:xfrm>
              <a:prstGeom prst="rect">
                <a:avLst/>
              </a:prstGeom>
              <a:blipFill>
                <a:blip r:embed="rId2"/>
                <a:stretch>
                  <a:fillRect l="-7605" t="-3681" b="-153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6046838" y="3752408"/>
                <a:ext cx="4637413" cy="9989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dirty="0"/>
                  <a:t>4)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400" dirty="0"/>
                  <a:t> = 24</a:t>
                </a: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6838" y="3752408"/>
                <a:ext cx="4637413" cy="998928"/>
              </a:xfrm>
              <a:prstGeom prst="rect">
                <a:avLst/>
              </a:prstGeom>
              <a:blipFill>
                <a:blip r:embed="rId3"/>
                <a:stretch>
                  <a:fillRect l="-5388" t="-4294" b="-147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5741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171114" y="206904"/>
            <a:ext cx="10058400" cy="8257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Two-Step Equations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8633" y="1349574"/>
            <a:ext cx="119833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Separate the Equation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208633" y="2298387"/>
            <a:ext cx="1198336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Should It Stay or Should It Go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Addition/Subtraction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08633" y="4061876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Solve for Variable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Multiply or Divide	</a:t>
            </a:r>
          </a:p>
        </p:txBody>
      </p:sp>
    </p:spTree>
    <p:extLst>
      <p:ext uri="{BB962C8B-B14F-4D97-AF65-F5344CB8AC3E}">
        <p14:creationId xmlns:p14="http://schemas.microsoft.com/office/powerpoint/2010/main" val="10607584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9135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Two-Step Equations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1667" y="1218654"/>
            <a:ext cx="5492217" cy="799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Ex.9) 5x + 7 = 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AF3AAE2-F665-4124-A7CC-574AF17DD290}"/>
                  </a:ext>
                </a:extLst>
              </p:cNvPr>
              <p:cNvSpPr txBox="1"/>
              <p:nvPr/>
            </p:nvSpPr>
            <p:spPr>
              <a:xfrm>
                <a:off x="6096000" y="1095675"/>
                <a:ext cx="5954333" cy="1044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Ex.10)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𝒕</m:t>
                        </m:r>
                      </m:num>
                      <m:den>
                        <m:r>
                          <a:rPr lang="en-US" sz="44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+ 15 = 45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AF3AAE2-F665-4124-A7CC-574AF17DD2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095675"/>
                <a:ext cx="5954333" cy="1044966"/>
              </a:xfrm>
              <a:prstGeom prst="rect">
                <a:avLst/>
              </a:prstGeom>
              <a:blipFill>
                <a:blip r:embed="rId2"/>
                <a:stretch>
                  <a:fillRect l="-4299" b="-187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2340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94039" y="41592"/>
            <a:ext cx="68867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Two-Step Equations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484" y="1157553"/>
            <a:ext cx="56539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Ex.11) 4 = -6y - 20</a:t>
            </a:r>
          </a:p>
        </p:txBody>
      </p:sp>
    </p:spTree>
    <p:extLst>
      <p:ext uri="{BB962C8B-B14F-4D97-AF65-F5344CB8AC3E}">
        <p14:creationId xmlns:p14="http://schemas.microsoft.com/office/powerpoint/2010/main" val="38364069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9847" y="0"/>
            <a:ext cx="68523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Two-Step Equations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375" y="1015663"/>
            <a:ext cx="77866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Ex.12) 11z + 8 = 30 </a:t>
            </a:r>
          </a:p>
        </p:txBody>
      </p:sp>
    </p:spTree>
    <p:extLst>
      <p:ext uri="{BB962C8B-B14F-4D97-AF65-F5344CB8AC3E}">
        <p14:creationId xmlns:p14="http://schemas.microsoft.com/office/powerpoint/2010/main" val="32756174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03480" y="167148"/>
            <a:ext cx="69850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Two-Step Equations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319411" y="1182811"/>
                <a:ext cx="8890817" cy="9947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Ex.13) 4 = -11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𝒑</m:t>
                        </m:r>
                      </m:num>
                      <m:den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411" y="1182811"/>
                <a:ext cx="8890817" cy="994759"/>
              </a:xfrm>
              <a:prstGeom prst="rect">
                <a:avLst/>
              </a:prstGeom>
              <a:blipFill>
                <a:blip r:embed="rId2"/>
                <a:stretch>
                  <a:fillRect l="-2879" t="-4908" b="-19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69097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29621" y="86356"/>
            <a:ext cx="65327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Two-Step Equations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353824" y="1264251"/>
                <a:ext cx="8414152" cy="10677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Ex.14) 20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400" b="1" i="1" smtClean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44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c = -9</a:t>
                </a: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824" y="1264251"/>
                <a:ext cx="8414152" cy="1067728"/>
              </a:xfrm>
              <a:prstGeom prst="rect">
                <a:avLst/>
              </a:prstGeom>
              <a:blipFill>
                <a:blip r:embed="rId2"/>
                <a:stretch>
                  <a:fillRect l="-3043" b="-181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55072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08396" y="120769"/>
            <a:ext cx="69752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Two-Step Equations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334159" y="1136432"/>
                <a:ext cx="8414152" cy="10703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Ex.15)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</m:t>
                        </m:r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𝒙</m:t>
                        </m:r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−</m:t>
                        </m:r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𝟓</m:t>
                    </m:r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159" y="1136432"/>
                <a:ext cx="8414152" cy="1070358"/>
              </a:xfrm>
              <a:prstGeom prst="rect">
                <a:avLst/>
              </a:prstGeom>
              <a:blipFill>
                <a:blip r:embed="rId2"/>
                <a:stretch>
                  <a:fillRect l="-3043" b="-181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36207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2964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Two-Step Equations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5034" y="936308"/>
            <a:ext cx="272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These: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4849" y="1672041"/>
            <a:ext cx="44460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11x + 2 = 35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44849" y="3237268"/>
            <a:ext cx="49226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8 = -22 + 2b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4850" y="4803998"/>
            <a:ext cx="46068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 2 = 5x – 8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91862" y="1672040"/>
            <a:ext cx="47267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-32 = 4t - 16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191862" y="3237268"/>
                <a:ext cx="5386249" cy="11572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5)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4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𝒏</m:t>
                        </m:r>
                      </m:num>
                      <m:den>
                        <m:r>
                          <a:rPr lang="en-US" sz="4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– 7 = –4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1862" y="3237268"/>
                <a:ext cx="5386249" cy="1157240"/>
              </a:xfrm>
              <a:prstGeom prst="rect">
                <a:avLst/>
              </a:prstGeom>
              <a:blipFill rotWithShape="0">
                <a:blip r:embed="rId2"/>
                <a:stretch>
                  <a:fillRect l="-5323" t="-526" b="-16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6191860" y="4452619"/>
                <a:ext cx="4381693" cy="15337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6)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6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3</m:t>
                        </m:r>
                        <m:r>
                          <a:rPr lang="en-US" sz="6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𝑥</m:t>
                        </m:r>
                        <m:r>
                          <a:rPr lang="en-US" sz="6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+4</m:t>
                        </m:r>
                      </m:num>
                      <m:den>
                        <m:r>
                          <a:rPr lang="en-US" sz="6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66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=5</m:t>
                    </m:r>
                  </m:oMath>
                </a14:m>
                <a:endParaRPr lang="en-US" sz="6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1860" y="4452619"/>
                <a:ext cx="4381693" cy="1533753"/>
              </a:xfrm>
              <a:prstGeom prst="rect">
                <a:avLst/>
              </a:prstGeom>
              <a:blipFill>
                <a:blip r:embed="rId3"/>
                <a:stretch>
                  <a:fillRect l="-6676" b="-75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3451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14412" y="463227"/>
            <a:ext cx="6113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Vocabulary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93917" y="1882497"/>
            <a:ext cx="107023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Equation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statement that the values of two mathematical expressions are equal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93917" y="3205936"/>
            <a:ext cx="1070234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Inverse Operations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Operations that undo one another</a:t>
            </a:r>
            <a:endParaRPr lang="en-US" sz="4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2788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330245" y="639097"/>
            <a:ext cx="7531509" cy="1130708"/>
          </a:xfrm>
        </p:spPr>
        <p:txBody>
          <a:bodyPr>
            <a:normAutofit fontScale="90000"/>
          </a:bodyPr>
          <a:lstStyle/>
          <a:p>
            <a:r>
              <a:rPr lang="en-US" altLang="en-US" sz="8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Property of Equality</a:t>
            </a:r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625301" y="2146408"/>
            <a:ext cx="1094139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SzPct val="100000"/>
            </a:pPr>
            <a:r>
              <a:rPr lang="en-US" altLang="en-US" sz="4000" dirty="0"/>
              <a:t>You can add or subtract any number to </a:t>
            </a:r>
            <a:r>
              <a:rPr lang="en-US" altLang="en-US" sz="4000" u="sng" dirty="0"/>
              <a:t>BOTH</a:t>
            </a:r>
            <a:r>
              <a:rPr lang="en-US" altLang="en-US" sz="4000" dirty="0"/>
              <a:t> sides of an equation and the equation will still hold true.</a:t>
            </a:r>
          </a:p>
        </p:txBody>
      </p:sp>
    </p:spTree>
    <p:extLst>
      <p:ext uri="{BB962C8B-B14F-4D97-AF65-F5344CB8AC3E}">
        <p14:creationId xmlns:p14="http://schemas.microsoft.com/office/powerpoint/2010/main" val="2809748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4688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One-Step Equations with Addition/Subtraction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1971" y="1604348"/>
            <a:ext cx="43703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Ex.1) x + 2 = 6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96000" y="1604348"/>
            <a:ext cx="48295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Ex.2) a – 4 = 2</a:t>
            </a:r>
          </a:p>
        </p:txBody>
      </p:sp>
    </p:spTree>
    <p:extLst>
      <p:ext uri="{BB962C8B-B14F-4D97-AF65-F5344CB8AC3E}">
        <p14:creationId xmlns:p14="http://schemas.microsoft.com/office/powerpoint/2010/main" val="523374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4688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One-Step Equations with Addition/Subtraction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13174" y="1850715"/>
            <a:ext cx="51644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Ex.4) z – 7 = 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8588" y="1850715"/>
            <a:ext cx="560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Ex.3) 19 = y + 7</a:t>
            </a:r>
          </a:p>
        </p:txBody>
      </p:sp>
    </p:spTree>
    <p:extLst>
      <p:ext uri="{BB962C8B-B14F-4D97-AF65-F5344CB8AC3E}">
        <p14:creationId xmlns:p14="http://schemas.microsoft.com/office/powerpoint/2010/main" val="1662933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81958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One-Step Equations with Addition/Subtraction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6943" y="807318"/>
            <a:ext cx="28505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These</a:t>
            </a:r>
            <a:r>
              <a:rPr lang="en-US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2530" y="1494482"/>
            <a:ext cx="40821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1) x + 4 = 10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38512" y="1515204"/>
            <a:ext cx="40714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2) y - 2 = 12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6943" y="3614892"/>
            <a:ext cx="3916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3)  15 = 23 + r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38512" y="3614892"/>
            <a:ext cx="44448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4) -13 + z = 2</a:t>
            </a:r>
          </a:p>
        </p:txBody>
      </p:sp>
    </p:spTree>
    <p:extLst>
      <p:ext uri="{BB962C8B-B14F-4D97-AF65-F5344CB8AC3E}">
        <p14:creationId xmlns:p14="http://schemas.microsoft.com/office/powerpoint/2010/main" val="876205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335087" y="314325"/>
            <a:ext cx="9521825" cy="1143000"/>
          </a:xfrm>
        </p:spPr>
        <p:txBody>
          <a:bodyPr>
            <a:normAutofit/>
          </a:bodyPr>
          <a:lstStyle/>
          <a:p>
            <a:pPr algn="ctr"/>
            <a:r>
              <a:rPr lang="en-US" altLang="en-US" sz="8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Property of Equality</a:t>
            </a:r>
          </a:p>
        </p:txBody>
      </p:sp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139555" y="1566169"/>
            <a:ext cx="11912890" cy="2346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  <a:buSzPct val="90000"/>
              <a:buFont typeface="Monotype Sorts"/>
              <a:buNone/>
            </a:pPr>
            <a:r>
              <a:rPr kumimoji="1" lang="en-US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can multiply or divide </a:t>
            </a:r>
            <a:r>
              <a:rPr kumimoji="1" lang="en-US" alt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BOTH</a:t>
            </a:r>
            <a:r>
              <a:rPr kumimoji="1" lang="en-US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sides of an equation by any number and the equation will still hold true.</a:t>
            </a:r>
          </a:p>
        </p:txBody>
      </p:sp>
    </p:spTree>
    <p:extLst>
      <p:ext uri="{BB962C8B-B14F-4D97-AF65-F5344CB8AC3E}">
        <p14:creationId xmlns:p14="http://schemas.microsoft.com/office/powerpoint/2010/main" val="2714931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4688"/>
            <a:ext cx="1219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One-Step Equations with Multiplication/Division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3737" y="1789014"/>
            <a:ext cx="38222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Ex.5) -2x = 8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47142" y="1789014"/>
            <a:ext cx="43900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Ex.6) 3y = 15</a:t>
            </a:r>
          </a:p>
        </p:txBody>
      </p:sp>
    </p:spTree>
    <p:extLst>
      <p:ext uri="{BB962C8B-B14F-4D97-AF65-F5344CB8AC3E}">
        <p14:creationId xmlns:p14="http://schemas.microsoft.com/office/powerpoint/2010/main" val="1981579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4688"/>
            <a:ext cx="1219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One-Step Equations with Multiplication/Division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386517" y="1789014"/>
                <a:ext cx="3721844" cy="11989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Ex.7)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𝒛</m:t>
                        </m:r>
                      </m:num>
                      <m:den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= 5</a:t>
                </a: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517" y="1789014"/>
                <a:ext cx="3721844" cy="1198918"/>
              </a:xfrm>
              <a:prstGeom prst="rect">
                <a:avLst/>
              </a:prstGeom>
              <a:blipFill>
                <a:blip r:embed="rId2"/>
                <a:stretch>
                  <a:fillRect l="-6874" t="-6091" b="-208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6003773" y="1789014"/>
                <a:ext cx="4292815" cy="9939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Ex.8)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𝒚</m:t>
                        </m:r>
                      </m:num>
                      <m:den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= 4</a:t>
                </a: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3773" y="1789014"/>
                <a:ext cx="4292815" cy="993926"/>
              </a:xfrm>
              <a:prstGeom prst="rect">
                <a:avLst/>
              </a:prstGeom>
              <a:blipFill>
                <a:blip r:embed="rId3"/>
                <a:stretch>
                  <a:fillRect l="-5966" t="-4268" b="-195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5373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310</TotalTime>
  <Words>406</Words>
  <Application>Microsoft Office PowerPoint</Application>
  <PresentationFormat>Widescreen</PresentationFormat>
  <Paragraphs>66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Monotype Sorts</vt:lpstr>
      <vt:lpstr>Times</vt:lpstr>
      <vt:lpstr>Times New Roman</vt:lpstr>
      <vt:lpstr>Retrospect</vt:lpstr>
      <vt:lpstr>One &amp; Two  Step Equations</vt:lpstr>
      <vt:lpstr>PowerPoint Presentation</vt:lpstr>
      <vt:lpstr>Property of Equality</vt:lpstr>
      <vt:lpstr>PowerPoint Presentation</vt:lpstr>
      <vt:lpstr>PowerPoint Presentation</vt:lpstr>
      <vt:lpstr>PowerPoint Presentation</vt:lpstr>
      <vt:lpstr>Property of Equality</vt:lpstr>
      <vt:lpstr>PowerPoint Presentation</vt:lpstr>
      <vt:lpstr>PowerPoint Presentation</vt:lpstr>
      <vt:lpstr>What Do We Do with Negative Fractions?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 &amp; Two  Step Equations</dc:title>
  <dc:creator>Michael Kuniega</dc:creator>
  <cp:lastModifiedBy>Michael Kuniega</cp:lastModifiedBy>
  <cp:revision>15</cp:revision>
  <dcterms:created xsi:type="dcterms:W3CDTF">2015-10-12T20:55:55Z</dcterms:created>
  <dcterms:modified xsi:type="dcterms:W3CDTF">2019-10-26T18:11:03Z</dcterms:modified>
</cp:coreProperties>
</file>