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sldIdLst>
    <p:sldId id="256" r:id="rId2"/>
    <p:sldId id="258" r:id="rId3"/>
    <p:sldId id="263" r:id="rId4"/>
    <p:sldId id="261" r:id="rId5"/>
    <p:sldId id="260" r:id="rId6"/>
    <p:sldId id="262" r:id="rId7"/>
    <p:sldId id="264" r:id="rId8"/>
    <p:sldId id="267" r:id="rId9"/>
    <p:sldId id="266" r:id="rId10"/>
    <p:sldId id="268" r:id="rId11"/>
    <p:sldId id="269" r:id="rId12"/>
    <p:sldId id="270" r:id="rId13"/>
    <p:sldId id="271" r:id="rId14"/>
    <p:sldId id="272" r:id="rId15"/>
    <p:sldId id="276" r:id="rId16"/>
    <p:sldId id="273" r:id="rId17"/>
    <p:sldId id="277" r:id="rId18"/>
    <p:sldId id="282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48" y="14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14:17.27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8283 4444 260 0,'0'-3'99'0,"0"3"-77"0,0 0 18 0,0 0 2 16,0 0-11-16,0 0-1 16,0 6-11-1,0 0-4-15,0 4-8 0,0-1-1 0,0 4 4 16,0 6-4-16,0 6-1 15,0 12 6-15,4 13 3 16,-1 7-3-16,1-1 1 16,-1 4-3-16,1 3 2 15,3 21-4-15,0 10 1 16,4 0-5-16,3 1 0 16,3 17-3-16,4 11-1 15,1-4 1-15,-5 6 2 16,4 19-1-16,-3-6-1 15,-4 4-2-15,0 14 1 16,-3-5 3-16,-1 6 3 16,1 12-4-16,0-12-3 15,-4 3 1-15,3 9 2 0,1-15 0 16,-1-1 2-16,1 10-4 16,0-9 0-16,-4-1 1 15,-4 7 0-15,1-9 0 16,-4-13 0-16,0 0 2 15,0 0 1-15,3-19-4 16,1-12 1-16,-1-13-2 16,1-7-2-16,-1-2 3 15,1-7 2-15,-1-2-2 16,1 8 0-16,-1-21 3 16,1-6 1-16,-4-14-4 15,0-8-1-15,0-7 3 16,0-6-1-16,0-3 0 15,-4-7-30-15,4-2-15 16,0-10-52-16,8 0-23 16,2-3-21-1</inkml:trace>
  <inkml:trace contextRef="#ctx0" brushRef="#br0" timeOffset="1139.685">6033 6865 248 0,'-11'0'93'0,"4"0"-72"0,0 0 11 0,3 6 1 16,-3-6-7-16,0 3-1 15,4 0 2-15,-1 0 0 16,1 0-14-16,3-3 5 0,0 0 5 16,0 0 1-16,0 0 3 15,3 4-4-15,1-1 0 16,6-3 1-16,1 0 2 16,10 0-5-16,-3 0-1 0,6 3-7 15,5 0 0-15,2 0-6 16,8 0-2-16,7 0 2 15,10 4 0-15,-6-1 1 16,-1 0 2-16,1 0-3 16,-8 1 1-16,-3-4-3 15,-4-3 0-15,-7 0-3 16,-3 0 1-16,-4 0-2 16,-3 0-1-16,-4 0-2 15,3 0 1-15,-9 0 3 16,-1 0 1-16,0 3-1 0,-4 0-2 15,1 0-13-15,-4 0-6 16,0-3-34 0,0 7-14-16,3-4-42 15,4 3-19-15,7 4-39 16</inkml:trace>
  <inkml:trace contextRef="#ctx0" brushRef="#br0" timeOffset="1787.305">6886 6501 280 0,'-7'-3'107'0,"4"3"-83"0,3-3 15 15,0 0 1-15,3-1-7 0,1 1 1 16,3-3-8-1,7-3-2-15,-4 5-13 16,12-2 2-16,2-3 3 0,1 6-8 0,3-4-2 16,0 7-2-16,1 7 2 15,-1-4 3-15,0 12 5 16,0 7 3-16,-14 10 4 16,-3 8 0-16,-7 11 2 15,-8-1-9-15,-7 0-3 16,-3 6-6-16,-10 1-2 15,-1 2-1-15,0 4-2 16,1 0 1-16,2-4-1 16,5-12 0-16,3 1 0 15,7-8 0-15,3-12 0 16,8 1-3-16,3-7 2 16,3-7 5-16,11-5 5 0,-3-7-1 15,10-6 1-15,8-4-5 16,9-2-3-16,5 0 0 15,-1 2 1-15,-6 1-3 16,-8 6 0-16,-7 3-8 16,-7 4-2-16,0-1-38 15,-10 3-16-15,0 1-28 16,-4-1-12-16,0 0-62 16</inkml:trace>
  <inkml:trace contextRef="#ctx0" brushRef="#br0" timeOffset="2311.908">6227 7714 356 0,'10'-9'134'0,"-6"9"-104"0,10 3 7 15,-11 0-2-15,11 3-12 16,1 1 1-16,9 2-4 16,8 1-1-16,7-1-10 15,7 0 3-15,7-9 2 0,14 7-1 16,21-7 2-16,18-7 1 15,3 4-1-15,25-3-5 16,4-3-4-16,-4-1-6 16,10 1 0-16,-6-4 0 0,-18 1 2 15,-21-1-1-15,-18 4-1 16,-14-1-39-16,-21 4-16 16,-8 0-52-16,-6 3-20 15,-7-4-34 1</inkml:trace>
  <inkml:trace contextRef="#ctx0" brushRef="#br0" timeOffset="2941.074">8992 6915 272 0,'-10'6'101'0,"6"-3"-78"0,1 0 17 0,3-3 3 16,0 0-1-16,0 7 4 0,3-4-5 15,4-3-1-15,7 0-22 16,4-3 5-16,10-1 4 0,11-2-4 15,7 0 1-15,10 0-13 16,-3 3-4-16,0-1-5 16,-7 4-2-16,-7 0-2 15,-7 4 1-15,-8-1 1 16,-3 0 0-16,-3 0-44 16,-4 0-20-16,-3-3-52 15,-1 3-19-15,4-3-17 16</inkml:trace>
  <inkml:trace contextRef="#ctx0" brushRef="#br0" timeOffset="3420.123">9574 6542 280 0,'0'-13'107'0,"0"10"-83"0,7-6 15 0,-3 5 3 15,7-2-8-15,6 0 3 16,8-3-8-16,7 2-1 16,6 1-15-16,1 6-1 0,-3 6 1 15,-5 4 4-15,-6 8 4 16,-7 14 0-16,-8 9-1 0,-6 6-2 15,-11 0 1-15,-11 3-8 16,-7-3-4-16,-6 3-4 16,-5 6 0-16,1 4-4 15,3 0 0-15,4-4 1 16,7-9 0 0,7-3-3-16,3-6 2 0,11-7 1 15,7-9 0-15,7 0 0 16,11-10 0-16,3-2 0 15,8-4 0-15,-1 0 0 16,0-3 0-16,-3 1 0 16,-4-1 0-16,-3 0-7 15,-4 0-3-15,-3 0-43 0,-1 0-20 16,-3-3-20-16,-3 3-5 16,0 4-53-1</inkml:trace>
  <inkml:trace contextRef="#ctx0" brushRef="#br0" timeOffset="3796.45">9098 7705 316 0,'18'-13'118'0,"-8"7"-92"0,15-10 30 16,-11 10 10-16,7 0-18 16,8 0-5-16,6 3-14 15,4-1-6-15,7 4-13 16,3 0-4-16,14 0-2 0,19-3 0 15,9-3 2-15,-3-3-5 16,8-4-3-16,6-3 1 0,0 1 2 16,-10 2 0-16,-14 4-1 15,-18 2 1-15,-15 1-1 16,-9 3-58-16,-12 0-25 16,-6 6-108-1</inkml:trace>
  <inkml:trace contextRef="#ctx0" brushRef="#br0" timeOffset="4921.228">7433 4406 272 0,'7'-3'104'0,"-7"3"-81"0,0-6 16 0,0 6 1 16,-3 6-9-16,-4 4-1 15,-8 5-5-15,-6 14-4 0,-7 18-11 16,-11 40 5-16,-3 14 2 0,-4 43 2 16,-7 25 1-1,-14 51-9-15,-14 34-2 0,-4 15-5 16,4 23-3-16,4 3 6 16,-1-10 5-16,0-3-4 15,8-31 0-15,3-13-4 16,10-21-3-16,18-29 0 15,1-31-1-15,13-23 0 16,7-18 0-16,4-21-3 16,4-23 0-16,3-19-29 15,0-22-12-15,3-18-17 0,-3-23-5 16,3-11-87 0,8-27-47-1,-1-14 97-15</inkml:trace>
  <inkml:trace contextRef="#ctx0" brushRef="#br0" timeOffset="5386.713">6385 4504 208 0,'0'-41'77'0,"-3"22"-60"0,3-3 4 16,0 16-1-16,0-4-6 15,0 1 2-15,0 6-3 16,3-7 2-16,1 10-8 16,-1 4 7-16,8 5 5 0,-4 0 1 15,0 16 0-15,11 7 1 16,3 24 1-16,4 26 3 15,6 15 4-15,5 35-6 16,9 24-2-16,19 36-6 16,14 15 1-16,10 28-7 15,0-3-3-15,14 16 8 0,11-23 5 16,0 17-6-16,-11-26 0 16,-6-9-7-16,2-6-2 15,-9-35 0-15,-15-22 0 16,-11-12-2-16,-13-26-2 15,-12-21-8-15,-9-22-3 16,-5-26-25-16,-10-18-9 16,0-19-32-16,-3-9-14 15,-4-13-64 1</inkml:trace>
  <inkml:trace contextRef="#ctx0" brushRef="#br0" timeOffset="6156.761">7105 9103 216 0,'25'-69'82'0,"-18"44"-64"0,7-9 13 0,-11 21 3 0,1 1-3 16,-4 2 4-16,3 4 1 15,-3 0 2-15,0 3-21 16,0 6-1-16,-3 9 1 0,3 13 2 16,-7 13 1-16,-7 12-3 15,0 10 0-15,-8 6-5 16,-6 31 0-16,-11 6-5 16,-6 4-2-16,-5 3 0 15,-3 9 1-15,7-9-3 16,4-7 0-16,3-12-1 15,4-10 1-15,3-12-4 0,8-6 0 16,6-13-4 0,-7-9 1-16,11-13-33 0,0-9-16 15,3-9-16-15,1-14-6 16,-1-8-69 0</inkml:trace>
  <inkml:trace contextRef="#ctx0" brushRef="#br0" timeOffset="6501.832">6572 8896 308 0,'4'-25'115'0,"-4"22"-89"0,3-6 5 16,-3 6-1-16,4 3-8 15,-1 3 1-15,4 6-8 16,4 10-2-16,3 12-7 16,4 26 9-16,6 2 7 0,12 10-2 15,10 13-2-15,10 25-6 16,4 2-2-16,0 4-6 16,-4 0-1-16,4 6-1 15,-7-9-2-15,4-16 1 16,-8-9 1-16,-7-13-1 15,-6-10 2-15,-8-5-26 0,-3-16-12 16,-4-13-37-16,-4-16-15 16,1-2-69-1</inkml:trace>
  <inkml:trace contextRef="#ctx0" brushRef="#br0" timeOffset="7037.965">7803 9320 280 0,'8'0'107'0,"2"0"-83"0,15 0 24 0,-11 0 6 15,7 0-6-15,7-7 1 16,8 7-16-16,6 0-8 16,14 0-14-16,18-3-3 0,8 3 2 15,-1 0-6-15,3-6-2 16,8 3-4-16,7-3 1 15,-4-4 1-15,-7-2 2 16,-7-1-1-16,-6 1-1 16,-8-1 1-16,-7 1 1 15,-11 2-21-15,-14 4-9 0,-14 3-35 16,-10 6-14-16,-15 3-86 16</inkml:trace>
  <inkml:trace contextRef="#ctx0" brushRef="#br0" timeOffset="7355.697">8057 9853 296 0,'0'0'112'0,"4"3"-87"0,3-6 18 0,-3 3 0 16,3 0-8-16,7 0 2 16,10 0-10-16,15-3-2 15,18-1-14-15,10-2-4 0,0-3-3 16,17-7-2-16,19 4-2 16,3-7-2-1,-8-3 1-15,5-3 1 0,-1-7 0 16,0-2-33-16,-7-1-13 15,-10 4-39-15,-7 6-16 16,-1 6-34 0</inkml:trace>
  <inkml:trace contextRef="#ctx0" brushRef="#br0" timeOffset="7793.307">9610 8737 316 0,'-7'-7'121'0,"3"7"-95"0,4 3 9 0,-3 4-4 16,-1 2-11-16,1 7-1 16,-5 9-7-16,1 9 0 15,0 16-7-15,0 13 1 0,-3 6 1 16,-1-6 1-16,1-4 2 16,2-8-1-16,5-7 0 15,3-7-1-15,7-12 0 16,4 0-4-16,6-9-1 15,11-7-1-15,8-5-2 16,6-4 1-16,4 0 1 16,-4-4-1-16,-3 1-1 15,-4 0-19-15,-3 0-8 16,-4-3-59-16,1 6-24 16,-1 0-38-16</inkml:trace>
  <inkml:trace contextRef="#ctx0" brushRef="#br0" timeOffset="8122.682">10022 8724 284 0,'-3'-9'107'0,"3"9"-83"0,-4-4 15 16,4 4 3-16,0 0-10 15,-3 7-1-15,-4 2-2 0,3 10-1 16,-3 6-15-16,0 13 3 0,0 18 2 16,-3 19-4-16,2 7 2 15,-2 9-5-15,3 25 1 16,3 6-7 0,1-3-3-16,3-3-4 0,0-3 1 15,3-6 1-15,4-19 2 16,-3-16-12-16,3-13-6 15,-4-18-40-15,1-3-16 16,0-13-47-16,-1-13-17 16,1-9 15-1</inkml:trace>
  <inkml:trace contextRef="#ctx0" brushRef="#br0" timeOffset="10146.362">5913 8755 204 0,'17'-31'77'0,"-13"15"-60"0,3-6 13 16,-7 10 3-16,0-4-2 15,0 7 2-15,0-4-3 16,0 1 1-16,-4-1-17 15,1 4 3-15,-1 2 3 0,1 17-2 16,-1 12-10 0,4 9-2-16,0 13-4 15,4 9 1-15,3 41 7 0,0 10 5 16,3 12-1-16,4 34 2 16,-3 7-5-16,-4 31 1 15,0-12-7-15,-3 6-1 16,-1 6 0-16,1-19 0 15,-1-15-2-15,4-10-2 16,7-12-2-16,-3-29 1 16,3-21 1-16,4-13 0 15,-1-19 0-15,1-12 0 16,3-10 0-16,4-9 0 16,-7-4 0-16,6-5 2 15,4-4 1-15,11 0 1 0,4-3-5 16,2-3 1-16,12-3 0 15,-8-3 2-15,11 0-3 16,14-4 0-16,15 1 1 16,9-7 0-16,-2 7 0 15,20 6 2-15,11-1-3 16,-4 4 0-16,12 0 1 16,13 0 0-16,-11 0 0 15,8-3 0-15,10 0 0 16,-7-3 2-16,0-3-3 15,11-4 0-15,-11 0 3 16,-6-5 1-16,13-7-4 16,-11 3 1-16,-17-3 0 15,-3-4 0-15,-4 4 0 16,14 0 0-16,-21 6 0 0,-22 10 0 16,-16-1 0-16,-15 10 0 15,-15 7 0-15,-6-4 0 16,-7 3 2-16,-4-3 1 15,-3 7-6-15,-4-10 0 16,0 6 1-16,-3-6 3 16,-1 0 2-16,5 0 1 15,-1-6-5-15,0 6 1 16,0 0 0-16,-3 0 2 16,-1 0-3-16,-2 0 0 15,-1-3 1-15,-4-4 2 16,-3 7-1-16,0 0-1 0,0-3 1 15,-3-3-1 1,-1 6 0-16,1-10 0 0,3 7 0 16,-3-3 0-1,-1 0 0-15,1 0 0 0,-1-1-3 16,1 1 2-16,-1 0 1 16,1-4 2-16,-1 1-1 15,1-4-1-15,3-2 1 16,-4 2 1-16,4-12-1 15,0-9-1-15,4-20 1 16,0-5-1-16,-1-7-3 16,1-6 2-16,-1-22 1 15,1-29 2-15,3-11-1 0,-3-11-1 16,-1-5-2-16,-3 15 1 16,-3 16 1-16,-1 0 2 15,1 3-1-15,-4 12 2 16,3 13-4-1,1 13 0-15,-1 6 1 16,1 3 0-16,0 3 0 0,3 0 0 16,-4 3-3-16,1 13 2 15,-4 6 1-15,-4 7 0 16,1 8 2-16,-4 11 1 16,-1-1-1-16,1 3-2 15,0 4 1-15,0 2 1 16,0 1-3-16,0-4 0 15,0 10 1-15,0-3 0 0,0-4 0 16,-4 10 0-16,-3-3 0 16,0-3 0-16,-7 6 0 15,-4 0 0-15,-3 0 0 16,-4 0 0-16,-3 0 0 16,-4 0 0-1,0 0 0-15,1 0 0 0,2 0 0 16,-2 0 0-16,-8 0 0 15,-7 0 0-15,-7 0 0 16,-7 0 2-16,-4 0-3 16,4 6 0-16,-3-3 1 15,-11-3 0-15,-15 7 0 16,1-4 0-16,3 6 0 0,-3-9 2 16,-14 7-3-16,-4-1 0 15,3 0 1-15,-2-6 2 16,-8 0-1-16,-4 3-1 15,8 4-2-15,-4-4 1 16,-11 3 1-16,1 3 2 16,6 1-1-16,-10-1-1 15,-7 4-2-15,7-4-1 16,4 7 2-16,-12-4 2 16,12-2 0-16,10-1 2 15,0 1-2-15,0-4-1 16,7-3 1-16,11 3-1 15,10 0 0-15,11 1 0 16,-11 5 0-16,15 4 0 16,6 3-3-16,15 0 2 15,17-1-50-15,14 4-23 0,25-6-103 16</inkml:trace>
  <inkml:trace contextRef="#ctx0" brushRef="#br0" timeOffset="12743.825">24405 4491 264 0,'0'-9'99'0,"-3"9"-77"0,3 0 9 0,0 0 1 16,0 0-9-16,0 0-1 15,0 0-4-15,0 6 1 16,-4 0-10-16,4 0 3 0,-3 4 2 16,3 2-1-16,0 4 2 15,-4 3 1-15,1 9-1 16,-1 7-3-16,4 9 0 16,-4 3-3-16,4 3 2 15,0 3-2-15,0 3 0 16,0 17 1-16,0 8 4 15,0 4-6-15,4-1 0 16,-4 7 0-16,4 16 2 16,-1 3-3-16,1-1-2 0,-1 17 0 15,1 12 1 1,-1-3-3-16,4 6 0 16,4 16 5-16,-1-4 3 0,5 13-4 15,-1 7 1-15,0-4 1 16,0 29 2-16,-4-7-1 15,1 22-1-15,3-9-3 16,-3-22 1-16,-1-47-4 16,11 72 0-16,-6-51-1 15,9 64 1-15,4 56-2 16,-6-38-1-16,-5 13 3 16,-10-69 2-16,-3-47 0 15,-15 78 0-15,4-56-3 16,-25 75 1-16,11-63-2 15,-17 60 2-15,9-60-2 0,-6 32-1 16,7-51 1-16,-4 32-1 16,7-44 0-16,-6 28 0 15,6-40 0-15,-7 15 2 16,7-31-1-16,-6-7-1 16,6-21 1-16,0-10-1 15,4-13-3-15,4-9 2 16,2-12-4-16,1 0-1 15,4-10-19-15,3-6-7 16,0-3-34-16,3-10-13 16,1 7-106-16</inkml:trace>
  <inkml:trace contextRef="#ctx0" brushRef="#br0" timeOffset="13613.78">22631 6573 220 0,'7'-19'85'0,"-4"10"-66"0,4-4 21 0,-7 10 7 16,0-3-3-16,4 0 1 15,-4 2-5-15,0 1-2 16,3 3-21-16,-3 10 5 0,0 9 5 15,0 18-13-15,-3 13-2 16,-1 4-4-16,-3 2 0 16,-3 4-4-16,-1 9-3 15,1 12 0-15,-1-6-1 16,4-9 0-16,0-3 0 16,0-10 0-16,0-6 0 15,3-3-5-15,-3-6 1 16,0-4-25-16,0-5-10 0,0-1-11 15,0-6-2-15,-4-3-14 16,1-4-3-16,3-2-53 16</inkml:trace>
  <inkml:trace contextRef="#ctx0" brushRef="#br0" timeOffset="13864.844">22419 7078 332 0,'46'-16'126'0,"-18"4"-98"0,36-4 12 0,-36 13-2 16,21 0-23-16,4 0-6 15,-3 3-6-15,-1 0 0 16,-7 3-2-16,-3 0-9 0,-4 3-5 15,-6 0-35-15,-5 1-16 16,-6 2-80 0</inkml:trace>
  <inkml:trace contextRef="#ctx0" brushRef="#br0" timeOffset="14215.638">23174 6633 224 0,'14'-32'85'0,"-10"26"-66"0,-4 6 16 16,0 0 4-16,-7 9-10 15,-4 7 0-15,-3 9-3 16,-7 10 1-16,0-4-15 15,-4 10 4-15,4-4 4 0,3 1-5 0,4-3 2 16,7-4-4 0,7-3 0-16,3 0-5 0,8-6 0 15,3 6-5-15,0-6-2 16,4 0 0-16,3-3-1 16,0-3 0-16,0-7 0 15,4 1-5-15,0-4 1 16,-4-6-47-16,0-6-18 15,0 6-91 1</inkml:trace>
  <inkml:trace contextRef="#ctx0" brushRef="#br0" timeOffset="14532.377">23442 6642 244 0,'0'-6'90'0,"0"6"-70"0,0 0 15 16,0 0 0-16,-3 3-1 16,-1 6 5-16,1 7-5 15,-1 6 0-15,0 3-19 16,-3 6 0-16,0 7 1 0,0 6-4 16,0 9-2-16,-3 10-5 15,-1 9-2-15,0 0-1 16,1-3-2-16,-1 0 1 15,1-9 1-15,3-4-3 16,0-3-2-16,3-6-12 16,1-3-2-16,3-9-30 0,0-7-9 15,0-3-20-15,0-6-5 16,-4-10-35 0</inkml:trace>
  <inkml:trace contextRef="#ctx0" brushRef="#br0" timeOffset="14923.271">22200 7902 336 0,'7'-6'126'0,"4"3"-98"0,14-3 17 16,-11 3-1-16,7-4-9 16,7 7 0-16,7-3-12 15,11-3-1-15,21-3-13 16,14 9-1-16,8-10-1 0,20 10-1 15,18-3-1-15,0 3 1 16,0 0 3-16,4 3-4 16,-4 3-3-16,-18-2-1 15,-17 5-1-15,-18-9-7 0,-14 6-3 16,-14-6-54 0,-11-6-22-16,-7 3-98 15</inkml:trace>
  <inkml:trace contextRef="#ctx0" brushRef="#br0" timeOffset="15659.538">25291 6689 228 0,'0'-16'88'0,"-4"10"-69"0,1 0 17 0,3 6 3 0,0 0-6 16,0 0 3-16,0 6 0 15,0 4 2-15,0 5-21 16,0 4 2-16,3 12 1 0,-3 4-5 16,0 6 0-16,0 6-5 15,-3 18-1-15,-1 11-5 16,-3-4-3-16,0 0 0 15,-4-9-1-15,4-1 0 16,0-8 0-16,0-17-5 16,4 7 1-16,3-9-38 15,0-10-14-15,0-6-38 0,0-7-14 16,-4-2-17 0</inkml:trace>
  <inkml:trace contextRef="#ctx0" brushRef="#br0" timeOffset="15910.37">24938 7137 260 0,'10'0'99'0,"5"0"-77"0,9-3 18 0,-13 0 4 15,10-3-1-15,7 6 2 0,4-3-19 16,3-4-5-1,8 7-13-15,2 0-5 0,8 0 0 0,7 0-2 16,4 0-1-16,-1 10-2 16,-3-4-1-16,-10-3-31 15,-4 0-15-15,-8-3-13 16,-6 0-4-16,-4 0-61 16</inkml:trace>
  <inkml:trace contextRef="#ctx0" brushRef="#br0" timeOffset="16300.313">25883 6517 304 0,'4'-7'115'0,"-8"10"-89"0,-3 10 1 0,0 0-6 16,0 8-6-16,-3 11 1 15,-1 5-2-15,0 7 1 16,1 0-8-16,3 0 0 0,3-3 3 16,4-7-2-16,4 4 3 15,6-7-4-15,4-6 1 16,4-3-5-16,0-3-2 0,-1 0 0 15,1-6 1-15,0-4-1 16,-1 0 2-16,4-2-4 16,1-7 0-16,2 0-1 15,1-3-2-15,0-4-33 16,-1 1-12-16,-6 0-75 16,0 3-65-1,-11-1 63-15</inkml:trace>
  <inkml:trace contextRef="#ctx0" brushRef="#br0" timeOffset="16602.901">26254 6617 248 0,'-4'-13'93'0,"4"13"-72"0,4 0 20 0,-4 0 4 16,3 0-3-16,-3 0 15 15,0 13-17 1,0 9-20-16,-3 12-8 0,-4 4-2 16,-4 12 0-16,-3 7 2 15,-4 15-4-15,1 9-3 16,3 4-2-16,-1-10 0 16,8-3-2-16,0-6-1 15,7-3-4-15,0-4 0 16,0-5-27-16,0-7-11 15,0-7-39-15,0-5-13 16,0-10-46 0</inkml:trace>
  <inkml:trace contextRef="#ctx0" brushRef="#br0" timeOffset="17038.385">25146 7865 256 0,'0'-6'96'0,"4"-4"-75"0,6 7 17 0,-6 0 3 16,3 0-4-16,0-3 0 16,0-1-9-16,3 4-5 15,5 0-13-15,-5 0-2 0,4 3-1 16,4 0 3-16,10 3 1 16,21 0-1-16,22 0-1 15,14-3 1-15,17 0 4 16,25-3-2-16,4 0 3 15,-1 0-8-15,11 0-2 0,-10 0-3 16,-18-1 1-16,-22 4-2 16,-13 0-1-16,-18 4-30 15,-18-4-15-15,-10 0-52 16,-7 3-23-16,-8-6-28 16</inkml:trace>
  <inkml:trace contextRef="#ctx0" brushRef="#br0" timeOffset="17895.394">24105 5024 140 0,'4'-9'52'0,"-4"2"-41"0,7 1 11 0,-4 3 1 15,1 0 4-15,-1-3 4 16,1-1-2-16,0 4 2 16,-4-3-17-16,0 3 7 0,-4 3 6 15,-3 6-6-15,-7 3 0 16,-7 10-6-16,-8 19 1 15,-6 21-3-15,-4 14 2 16,-6 8 1-16,-23 32-1 16,-16 22-7-16,-11 22-3 0,-4 28-3 15,-14 12-2-15,-4 16 1 16,8-3 1 0,14-3-3-16,14-25 0 0,10-9 1 15,22-42 2-15,10-27-1 16,-7 6-1-16,-7 9 1 15,7-25-1-15,8-22-11 16,2-16-3-16,1-12-31 16,7-16-10-16,3-12-43 15,14-16-59 1,1 0 42-16</inkml:trace>
  <inkml:trace contextRef="#ctx0" brushRef="#br0" timeOffset="18328.969">23167 4742 156 0,'3'-69'57'0,"-3"41"-44"0,-3-4 16 0,-1 23 6 0,-3 0 1 16,0-1 0-1,0 7-8-15,-3 6-3 16,-1 10-14-16,4 12 4 0,0 16 5 0,3 9 6 16,4 9 5-16,4 17 2 15,3 30 5-15,0 13-15 16,7 32-3-16,-7-41-10 15,18 100-2-15,3 6-2 16,7-6-1-16,4 0-1 16,0-12 2-16,3-1-3 15,1-53 0-15,-12-28-1 16,22 19-2-16,14 44 3 16,-21-60 0-16,-10-31-10 15,2 6-3-15,5 6-48 16,-8-24-21-16,-3-17-88 15</inkml:trace>
  <inkml:trace contextRef="#ctx0" brushRef="#br0" timeOffset="19741.302">23361 9696 232 0,'18'-28'88'0,"-11"15"-69"0,0-9 11 16,-4 13 1-16,1-7-13 15,3 1-2-15,0-4-3 0,-4 0 1 16,1 0-7-16,-1 3 2 0,1 1 4 16,0-1-1-16,-4 0 1 15,0 1-1-15,-4-4 0 16,0 6 0-16,-3-2 0 15,-7 5-4-15,0 1-3 16,-7 3-2-16,-7 2 0 16,-7 8 0-16,-8 2 1 15,-6 10-2-15,-1 12 1 0,1 6-4 16,3 4 0-16,4-1 1 16,-1 7 2-16,8-3-3 15,3 0 0-15,8-3 1 16,3-1 0-1,6 4 0-15,8-3 0 16,7 5 2-16,4-14 3 0,-1-4-2 16,12 0 0-16,-5-3 1 15,15-3 0-15,-4-4-2 16,14-8 1-16,-6-1-2 16,9-12-1-16,15-13-2 15,-3-3 1-15,-4 0 1 16,-8-6 2-16,-2-4-1 0,-5 1 2 15,-2 0 0-15,-5-7 1 16,-3 3-5-16,-3-8-1 16,-4-8 1-16,-3-2 2 15,-4 3-2-15,0 0 0 16,-4 6 1-16,1 0 0 16,-1 13 2-16,1 5 1 15,0 11 3-15,-4 5 3 16,0 10-4-16,0 10-1 15,-4 5 0-15,4 14 0 16,0 11 4-16,0 1 3 16,0-9-4-16,0 18 1 15,4 19-5-15,-1 0-2 16,1 3 2-16,-1-19 0 16,1-3-4-16,6 4 1 15,-3-14-2-15,7 4 0 0,-3-9-14 16,3-7-4-16,-3 0-25 15,3-9-9-15,-4-3-10 16,1-4-2-16,-4 1-70 16</inkml:trace>
  <inkml:trace contextRef="#ctx0" brushRef="#br0" timeOffset="20295.512">24123 9367 244 0,'-7'0'90'0,"3"0"-70"0,4 0 17 16,0 0 2-16,0 3 1 16,4 0 3-16,3 0-4 15,4 0 1-15,6 0-22 16,4 4 5-16,8-4 1 0,6 0-1 16,7-3-2-16,18-3-3 15,14 0-1-15,4 3-9 16,-1 0-5-16,-2-3-5 15,-5 3 1-15,-6 0 3 16,-8 0 1-16,-14 0-4 16,-10 3-1-16,-11 0-13 0,-10 0-2 15,-11 0-32-15,-7 0-10 16,-4 7-12-16,-3-4-4 16,0 3-71-1</inkml:trace>
  <inkml:trace contextRef="#ctx0" brushRef="#br0" timeOffset="20582.138">23904 9956 280 0,'4'3'104'0,"6"-6"-81"0,26-6 27 15,-15 3 6-15,14 2-10 16,14-5-2-16,8 0-21 16,3-1-6-16,10-5-11 15,12 2-6-15,2 4-3 0,-3-1 2 16,-7 1 0-16,-10 2 1 16,-4 1 0-16,-7 0-16 15,-7-3-4-15,-4 5-41 16,-10-2-17-16,0 6-73 15</inkml:trace>
  <inkml:trace contextRef="#ctx0" brushRef="#br0" timeOffset="22413.154">26141 9069 180 0,'10'-25'68'0,"-6"15"-52"0,3-2 6 0,-3 6 1 15,-1-4-3-15,1-2 3 16,3-1-4-16,0 1-2 16,0-4-9-16,-4 3 1 0,1-2 2 15,-1-1-2-15,1-3 0 16,-4 7-3-16,0-4 1 16,-4 3-2-16,-3 1 0 15,0-1 3-15,-3 4 3 16,-4 0-4-16,-4 2 1 0,-3 1-3 15,-4 6 2-15,-3 9-2 16,0-2 2-16,-4 5 0 16,-3 4 1-16,-1 6 0 15,1 9 0-15,-4 7-2 16,7 6-1-16,8-10 1 16,-15 19 1-16,-10 20 3 15,-1 5 4-15,4 16-4 16,15-22 0-16,6-9-2 15,0 9 2-15,0 22-5 16,11-19-3-16,4-15 1 16,10 15 0-16,0-9-4 15,17-6 1-15,-2-7 0 0,13-3 2 16,-4-9-1-16,8-4 2 16,-4-5-2-16,8-4-1 15,-8-9 1-15,18-10-1 16,-11 1 2-16,18-10 3 15,-11 0-2-15,8-13-2 16,-8-3-3-16,0-9 1 16,-10 3 1-16,-4-12 2 15,4-13-1-15,-18 12-1 16,0 7 3-16,-17-6 2 16,-18-13-2-16,-15 6-2 15,-10 9-3-15,-3 11 1 16,0 11-1-16,-1 10 0 15,1 16 2-15,0 9 0 16,3 13 0-16,17-1 0 16,5-9-3-16,10 13 0 0,3-10-14 15,18-5-6-15,-3 2-26 16,13-13-9-16,1-2-99 16</inkml:trace>
  <inkml:trace contextRef="#ctx0" brushRef="#br0" timeOffset="23976.211">26427 8429 200 0,'7'-9'77'0,"-7"6"-60"0,-4-7 13 0,1 10 3 15,-4 0-8-15,-4-3 0 16,0-3-8-16,-6 6 0 16,-1 0-10-16,-7 0 0 0,1 0 0 15,-8 0 1-15,-7 0 0 16,-10 0 0-16,-11 6 2 16,-11-3 1-16,-3 7 3 15,-11-7-7-15,-24 6-4 16,-11 7 2-16,-14 0 1 15,-25 6-5-15,1-1 0 16,-33 8-3-16,8 5 0 16,-18 1 2-16,0-7 2 0,-8 0-3 15,1 0 0-15,0-3 1 16,0-3 0-16,17-3 2 16,4-6 1-16,8 2-1 15,27-5-2-15,18-7 1 16,14 3 1-16,21-6-3 15,21-6 0-15,15 6 1 16,17-3 0-16,14-3 0 16,15-4 0-16,6 7 0 15,4-3 2-15,7 6-3 16,0 0 0-16,0 9 1 16,4 1 2-16,-1-1 1 15,1 10 1-15,-1 6-2 16,1 9 1-16,-4 13 0 0,-4 26 3 15,-3 2 3-15,-7 9 2 16,-7 26 1-16,-4 19 0 16,0-1-4-16,1 10 0 15,6 10-7-15,4-14-1 16,3-14 0-16,4 21 0 16,0-13 0-16,0-12 2 15,-3-19-1-15,-1-12-1 16,-3-7 1-16,3-5-1 15,1-14 0-15,3-12 0 16,7-12-3-16,3-10 0 16,8-16 4-16,7-9 1 15,6-9-3-15,15-7 1 16,7 0 0-16,3 4 0 0,4-1 0 16,14 1 0-16,21-4 0 15,-24 16 2-15,-11-3-1 16,53 3-1-16,-25 0-2 15,63 0 1-15,-31 0 1 16,85 0 0-16,-50 0-3 16,103 0 2-16,-68 0 1 15,117 0 2-15,109 0-1 16,-151-6-1-16,-71 6 1 16,98-3-1-16,-80-4 0 15,77 4 0-15,-77-3 0 16,56 6 2-16,70-10-3 0,-66 7 0 15,-50-3 1-15,-45 3 2 16,-43 0-1-16,-36 0-1 16,-27-4 1-16,-22 1 1 15,-17-3-1-15,-15-1 2 16,-17-2-2-16,-14-4 2 16,-14-3-2-16,-11 0-1 15,-3-12 1-15,17 6-1 16,4 3 0-16,-25-28 0 15,-46-38 2-15,-3 0 3 16,6-25 0-16,5-18 0 16,-1-7-3-16,-7-35-2 15,4 1-2-15,14-10-1 0,10-3 4 16,18 31 1-16,7 13-3 16,8 6 1-16,9 41-5 15,-6-18 1-15,3 30-33 16,8 10-16-16,6 19-65 15,4-1-27-15,3 7 23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19:06.59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10975 4184 188 0,'3'3'71'0,"-3"0"-55"0,-3 6 4 0,3-2 0 15,0-1-6-15,-4 3 2 16,4 4-7-16,0 3-3 0,-3 2-3 16,3 4 0-16,0 3 0 0,0 4 1 15,0 2 0-15,0 7-2 16,0 6 1-16,0 12 2 15,0 13 2-15,0 6-1 16,0 4-1-16,0 12 1 16,0 18 3-16,-4-2-2 15,4 9 1-15,-3 25-3 16,3 3 0-16,0 10-1 16,0 21 0-16,3-2-2 15,1 21 1-15,-1-2-2 16,4 15-1-16,1-1-2 15,-1 11 1-15,3 12 3 0,-3 15 1 16,-3 4-1-16,-4 34-2 16,-7 7-2-16,-4 5 1 15,1 26 1-15,-5 0 0 16,-2-10 4-16,3 7 5 16,0-16-1-16,3-6 1 15,4-4-5-15,3-21-1 16,4 0-1-16,0-19 1 15,0 46-4-15,0-36 0 16,0-32 1-16,-3-4 0 16,-4-40 0-16,-4-34 2 0,-3-23-3 15,0-21 0-15,-4-22 3 16,1-23 1-16,-4-24-4 16,-4-22-1-16,0-16-61 15,8-3-27-15,-1-13-30 16</inkml:trace>
  <inkml:trace contextRef="#ctx0" brushRef="#br0" timeOffset="1023.016">5207 6532 252 0,'4'7'93'0,"-1"-1"-72"0,-3 3 11 16,0-3 1-16,0 1-5 15,4-1 3-15,3-3-6 0,0 7-1 16,7-4-13-1,3-3 4-15,12 3 3 0,6-3-6 0,11-3-2 16,3 0-1-16,1 0 1 16,-1 0-5-16,-7-3-3 15,1-3-4-15,-1 6 1 16,-10-3 1 0,-4 3 2-16,-3 0-1 0,-8 3-1 15,-3 3-37-15,-3 4-15 16,-7-1-47-16,-1 4-19 15,1-4-2 1</inkml:trace>
  <inkml:trace contextRef="#ctx0" brushRef="#br0" timeOffset="1486.692">5817 6247 268 0,'0'-28'101'0,"0"9"-78"0,4 0 9 16,-1 16 0-16,1-3-9 16,3-1-1-16,4 1-10 15,3 3-3-15,7 6-5 16,7 7 4-16,-3 2 2 0,3 13 3 15,0 0 5-15,-3 3 1 16,-4 4 1-16,-7 2-3 0,-3 4 2 16,-8 9-8-16,-6 13-4 15,-8 5-4 1,-3-5-3-16,-11 0 1 0,4-13 1 16,4 0-3-16,2-10 0 15,5-5 1-15,3-7 0 16,0-3-3-16,7-4 2 15,3-2 1-15,8 0 2 16,6-4-3-16,5-2 0 16,2-4 1-16,5-3 0 15,-1-3 0-15,0 0 0 16,0-3-20-16,4 0-7 0,-11 0-54 16,4 3-23-16,3 3-43 15</inkml:trace>
  <inkml:trace contextRef="#ctx0" brushRef="#br0" timeOffset="1966.04">6562 6369 272 0,'10'-34'104'0,"-10"24"-81"0,4 1 5 0,-4 6-2 16,-4-3-6-16,-3 6 0 16,0 6-4-16,-3-3 0 15,-1 13-9-15,-3-4 0 0,-7 10 0 16,3 0-3-16,-3 6-1 16,3 16-1-16,1 6-2 15,3 7 5-15,10-4 4 16,4-6-1-16,11-6 3 15,6-7-4-15,8-9-2 16,3-9 4-16,7-10 4 16,-3-9 2-16,3-9 0 15,4-17 1-15,4-14 3 16,-1-11-5-16,0-2 2 16,-3-1-5-16,-7-8 1 15,-8-14-5-15,-13 4-2 0,-18 12-2 16,-14 7 0-16,-14 12-7 15,-4 9 1-15,-4 10-8 16,-6 16-3-16,-4 18-10 16,0 16-3-16,11 10-25 15,0-1-9-15,10-2-52 16,11 5-20-16,7-5 10 16</inkml:trace>
  <inkml:trace contextRef="#ctx0" brushRef="#br0" timeOffset="2357.338">5094 7426 264 0,'4'0'101'0,"-1"0"-78"0,1 0 15 0,-1 3 4 16,4 0-8-16,4-3 1 0,10 0-7 15,0 0 0-15,14 0-16 16,18-3 4-16,21 0 2 15,11 0-4-15,7-4 0 0,24 1-8 16,11 0-4-16,11 0-1 16,17-1 1-16,0 1-1 15,22-3-1-15,-1-4-2 16,-10 4 1-16,7-1-34 16,-11 4-17-16,-17 6-123 15</inkml:trace>
  <inkml:trace contextRef="#ctx0" brushRef="#br0" timeOffset="3078.26">11497 6698 220 0,'0'0'85'0,"4"4"-66"0,3 5 19 0,-4-9 5 16,4 9-7-16,7-2-1 16,4-4-4-16,7 3-2 15,6-3-16-15,5-3 1 0,2 0 0 16,1 0-5-16,-3 0-1 15,-1 0-6-15,-3 0-2 0,-1-3-2 16,-2-3 0-16,-1 6-22 16,0-10-12-16,0 7-50 15,0-3-22 1,-3-3-14-16</inkml:trace>
  <inkml:trace contextRef="#ctx0" brushRef="#br0" timeOffset="3468.21">12097 6313 268 0,'28'0'101'0,"-14"0"-78"0,25 0 15 0,-21 0 2 15,3 3-7-15,3 3 1 16,1 4-4-16,0 2-1 15,-4 4-16-15,-3 6 8 0,-8 6 2 16,-3 13-5-16,-7 6-3 16,-3 6-6-16,-8 0-1 15,-7 4-5-15,-3-7-2 16,-3-3 0-16,-1-6-1 16,4-4 0-16,3-2 0 15,4-7-3-15,7 0 0 16,7-6 2-16,3-3 0 15,8-6 1-15,7-4 0 16,3-3-3-16,4-3 2 16,-1-6-1-16,1-3-2 0,0 3-44 15,-4-3-20 1,0-4-64-16,4 7-73 16,-1-3 67-16</inkml:trace>
  <inkml:trace contextRef="#ctx0" brushRef="#br0" timeOffset="3874.228">12792 6429 288 0,'-4'-28'110'0,"-3"18"-86"0,0 1 5 0,0 9-3 15,-4 0-13-15,-3 6-2 16,-3 3 0-16,-4 7 0 15,-4 9-5-15,0 7-2 0,0 18 0 16,1 6 2-16,6 1 3 16,4-1 2-16,3-6 1 15,11-6-4-15,11-3 0 16,7-10-3-16,10-6 2 16,4-9 5-16,3-10 4 15,4-6-4-15,3-9 1 16,4-10-2-16,7-12 3 15,3-16-1-15,-3-13 2 16,-7 1-6-16,-11 2-1 16,-10 4-4-16,-14 3-1 0,-18-1-3 15,-18-5-1-15,-10 6-10 16,-4 12-5-16,-4 16-14 16,-2 16-6-16,-8 15-21 15,0 10-9-15,0 3-92 16</inkml:trace>
  <inkml:trace contextRef="#ctx0" brushRef="#br0" timeOffset="4219.595">11733 7307 292 0,'11'-7'110'0,"0"4"-86"0,6 0 7 0,-6 3-2 15,3 0-12-15,4 0 1 16,6 0-7-16,8 3 1 0,17 0-7 15,18-3 1-15,11 0 4 0,3 0-6 16,18 0-2-16,17-3-1 16,1 0-1-16,3 0-5 15,3 6 1-15,-3 0-5 16,-11 4 1-16,-10 5-144 16</inkml:trace>
  <inkml:trace contextRef="#ctx0" brushRef="#br0" timeOffset="4942.7">11589 9696 272 0,'-4'-6'104'0,"4"6"-81"0,0 0 9 0,0 0-2 16,4 0-3-16,3 0 1 16,3 6-2-16,5-3 1 15,6-3-15-15,3 0 6 0,8 0 5 16,3 0-1-16,1 0-1 16,-1 0-9-16,4 0-3 15,3 0-5-15,4 0-3 16,0-3 0-16,0-6 1 15,-4-7-3-15,-3 3 0 16,-7-2-21-16,-8-1-8 16,-6 0-51-16,-8 4-20 15,-6 2-52 1</inkml:trace>
  <inkml:trace contextRef="#ctx0" brushRef="#br0" timeOffset="5420.239">12266 9282 244 0,'0'-9'93'0,"0"-1"-72"0,0 1 14 0,0 6 0 16,4-4-3-16,3 1 3 15,3-3-4-15,4-1-1 16,0 4-17-16,4 3 3 0,0 6 4 16,3 7-2-16,0 2-1 15,0 10 4-15,-3 6 3 16,-8 10-6-16,-2 15 0 16,-8 10-7-16,-8 0-1 15,1-4-4-15,-7 1-1 16,0-1-6-16,-3 4-1 15,-1-3 1-15,4-4 0 16,3-6 1-16,4-9 0 16,4-3-3-16,3-10 0 15,3-3-1-15,4-9 3 0,4-1 2 16,3-5 2-16,7-7-1 16,4-3 1-16,7-3-2 15,3-4 2-15,0-2-13 16,-3-4-6-16,3-2-38 15,-3-4-17-15,0 0-34 16,-4 0-12-16,-3-3-16 16</inkml:trace>
  <inkml:trace contextRef="#ctx0" brushRef="#br0" timeOffset="6005.718">13120 9304 208 0,'-7'-12'77'0,"0"2"-60"0,0-6 8 0,3 7 0 16,-3-4-2-16,0-5 3 15,-4-7-5-15,-3-1-1 16,0 1-11-16,-3 3 10 0,-1 7 7 15,0 5-8-15,1 10 0 16,-5 13-6-16,1 9-2 16,0 0-6-16,0 15-1 0,0-2-1 15,0 9-2 1,3 12 3-16,4 4 0 16,7-1 5-16,7-8 3 0,7-11-2 15,3-8 2-15,5-10 5 16,2-10 4-16,8-9-4 15,7-15 1-15,6-13-6 16,1-13-1-16,4 4-9 16,-8-7 0-16,0-3-1 15,-7 3 0-15,-3 0 0 16,-7 1 2-16,-8 15 1 16,1 3 1-16,-8 12 4 0,1 10 3 15,-4 10-4-15,-4 8 1 16,-3 11 1-16,4 24 2 15,-1 16-1-15,4 3 1 16,0-6-4-16,4 3-2 16,-1-6-5-16,4 6 0 15,-3 0-2-15,-1-4 0 16,1-5-11-16,-4-10-5 16,-4-6-36-16,1-6-18 15,-4-10-28-15,0-3-11 16,-4-9-35-1</inkml:trace>
  <inkml:trace contextRef="#ctx0" brushRef="#br0" timeOffset="6607.425">10890 9470 252 0,'-7'0'96'0,"4"3"-75"0,3 1 14 0,0-4 1 0,0 3 1 16,3 3 2-16,4 0-6 15,4 0 0-15,3 1-19 16,4-1 5-16,6 3 2 0,8-2-3 15,3-1 0-15,4-3-10 16,3 3-3-16,-3-3-5 16,0-3-1-16,-7 7 3 15,-4-7 1-15,-7 0-26 16,-3 0-11-16,-8 0-65 16,-3 3-26-16,-7 3-21 15</inkml:trace>
  <inkml:trace contextRef="#ctx0" brushRef="#br0" timeOffset="6821.407">10982 9900 312 0,'14'3'118'0,"-7"-3"-92"0,11-6 13 0,-8 6 0 16,8-3-8-16,7-4-1 15,3 1-16-15,4 3-9 16,-1-3-3-16,-2 2-5 0,-5 1 2 16,1 0-37-16,-7 0-16 15,-4 0-103-15</inkml:trace>
  <inkml:trace contextRef="#ctx0" brushRef="#br0" timeOffset="7433.498">8100 9749 244 0,'3'0'93'0,"-3"0"-72"0,7 3 14 15,-3-3 0-15,-1 0-3 16,8 0 3-16,0 0-4 16,6 0-1-16,8 0-17 15,3 4 3-15,4-1 4 0,7 0-7 16,0 0 0-16,-1 0-5 16,1-3-3-16,0 0-2 15,-4 0-3-15,0 0 1 16,-6 0 1-16,-5 0-3 15,-2 0-2-15,-5 0-34 16,-3 0-15-16,-7 0-42 16,4 0-15-16,0-3-18 15</inkml:trace>
  <inkml:trace contextRef="#ctx0" brushRef="#br0" timeOffset="7775.832">9038 9034 244 0,'7'-40'93'0,"-7"24"-72"0,0-3 16 0,0 16 4 0,0 0-11 15,0 0 9 1,-7 15-11-16,4 7-16 15,-4 9 2-15,3 7 0 0,4 6-3 16,0-1 1-16,4 4-3 16,-1 0 0-16,1 6-1 15,3 0 0-15,0 13-4 16,-4 0-3-16,1-4 0 16,-1-5 1-16,1-1-3 15,-4-6-2-15,0-3-20 16,-4-6-10-16,1-4-21 15,-1-6-8-15,-3-9-82 16</inkml:trace>
  <inkml:trace contextRef="#ctx0" brushRef="#br0" timeOffset="8168.766">8382 10229 284 0,'0'0'107'0,"4"0"-83"0,6-3 13 0,-6 3 1 0,6 0-5 15,8-6 1-15,7 2-4 16,6-2 1-1,19-3-17-15,17-1-1 0,10-8-2 0,4-4-4 16,4 0-2-16,7-3-2 16,3 3-3-16,-3 3 1 15,-11 3-1-15,-7 7 0 16,-10-1 2-16,-8 4-3 16,-3 3 0-16,-4 0 1 15,-3 0 0-15,-3 0 0 16,-8-4 2-16,-7 1-25 15,-7 0-10-15,-10-1-62 16,-4 4-27-16,-7 6-20 16</inkml:trace>
  <inkml:trace contextRef="#ctx0" brushRef="#br0" timeOffset="8767.721">8664 10502 272 0,'4'-6'101'0,"-4"2"-78"0,3 1 9 0,-3 3-3 0,4 3-4 16,3 1 0-16,7-1-3 16,4 0-2-16,10-3-10 15,11-3 2-15,-1-4 4 0,5-2 1 0,-4-4-1 16,-1 4-6-16,1 0-2 16,0 6 0-16,-4-4 0 15,-3 7-4-15,-4 10-1 16,-7 8 1-16,-3 11 2 15,-7 5-3 1,-8 1 0-16,-3 2-1 0,-7 4 1 16,-3 0-2-16,-1 3-1 15,0 3-2-15,1 0 1 16,3-6-1-16,3-1-2 16,4-5-19-16,0-13-8 15,7-7-24-15,4-11-10 16,6-14-58-1,12-9-56-15,-1-9 63 0</inkml:trace>
  <inkml:trace contextRef="#ctx0" brushRef="#br0" timeOffset="9309.848">10100 9966 184 0,'7'-16'68'0,"-7"7"-52"0,7-1 6 0,-7 1-1 15,4 6 2-15,-1-4 3 16,1-2 9-16,-1 0 2 16,-3-1-19-16,0-2 3 0,4-1 0 15,-4 0-5-15,0 1 1 16,0-1-8-16,0-2-3 16,0 2-1-16,0 1-1 15,-4-1 9-15,-3 1 3 16,-3 2-3-16,-4 1 0 15,-4 6-6-15,0 6 1 0,-6 9-3 16,2 7 2-16,-2 9-4 16,3 10-2-1,-1 25 0-15,1-1-1 0,4 7 0 16,6 0 0-16,7 0 2 16,8 3 1-16,7-12 5 15,6-13 5-15,11-16 2 16,15-15 0-16,13-16-7 15,4-9-3-15,0-4-10 16,-10-3-4-16,-8-2-92 16,-7-1-40-16,-17-3-22 15</inkml:trace>
  <inkml:trace contextRef="#ctx0" brushRef="#br0" timeOffset="11215.775">7521 10075 276 0,'-14'-9'104'0,"11"9"-81"0,-4-9 12 15,3 9-2-15,0 0-9 16,4 0-2-16,-3 6-8 16,-1-3-1-16,4 3-8 15,0-3-1-15,0 7 2 0,0-1-1 16,0-3 0-16,4 1-1 16,-1-4 2-16,1-3 1 0,0 0 3 15,-1-3-1-15,1-4 0 16,-1-2-1-16,4-7 0 15,-3 4-2-15,-4-7-1 16,0 3-1 0,-4 1 2-16,-6 2-1 0,-1 1 0 15,0 5-1-15,-3 4 0 16,0 9-2-16,0 7-2 16,4 6 1-16,-1 6-1 15,4 0 0-15,3 0 0 16,4-3 0-16,4-3 0 15,3-4-3-15,4-2 2 16,3-4 3-16,0-5 3 16,0-4 4-16,0-4 2 15,0-5 1-15,0-7 2 0,-7-2-5 16,4-4-1-16,-11 0-2 16,0-3-1-16,0 12-1 15,-14 0 0-15,-4 7-2 16,4 6 1-16,-4 6-7 15,1 10 1-15,3 3-1 16,3 0 2-16,4 0-1 16,3-4-1-16,4-2-15 15,4-4-5-15,7-3-45 16,-1-6-18-16,1-9-85 16</inkml:trace>
  <inkml:trace contextRef="#ctx0" brushRef="#br0" timeOffset="11830.091">5525 9825 232 0,'-4'-29'88'0,"4"17"-69"15,0 2 17-15,-7 7 5 0,3 0-9 16,4 3-1-16,-3 3-6 15,-1 4-4-15,1-1-11 16,3 3 5-16,3 1 4 0,8-1-4 16,7 0 2-16,-4 1-1 15,10-1-1-15,5 1-1 16,6-4 1-16,14-3-4 16,11-3 1-16,11 0-5 15,3 0 1-15,-4 0-3 16,1-3 2-16,-4 3-2 15,0 0 0-15,-3 0-1 16,-4 3 0-16,-11 6 0 0,-7 7 0 16,-6 6-2-16,-5 9 1 15,-6 7 0-15,-7 6 1 16,-4 3 0-16,-7 3 2 16,-4 3-5-16,-3 16-1 15,-3 10 2-15,-4-1 1 16,-4-6-4-16,1-9-1 15,2-7-2-15,1-9 3 16,4-6-9-16,3-13-1 16,3 1-23-16,4-10-10 0,8-10-21 15,-1-3-8-15,7-9-88 16</inkml:trace>
  <inkml:trace contextRef="#ctx0" brushRef="#br0" timeOffset="12344.782">5637 10323 232 0,'0'-6'88'0,"0"6"-69"0,0 0 17 0,0 0 3 0,0 0-4 16,7 0 2-16,-3 6-5 16,3-6 0-16,0 3-18 15,0-3 3-15,4 0 3 16,6-3-5-16,5-3 0 0,2 6-3 15,12-3 0-15,-8-4-6 16,3 7-4-16,5 0 1 16,-1-3 0-16,-7 0-37 15,4-3-16-15,-4-4-90 16,11-8-72 0,-4-7 75-16</inkml:trace>
  <inkml:trace contextRef="#ctx0" brushRef="#br0" timeOffset="13481.433">14048 9655 240 0,'0'-6'90'0,"0"6"-70"0,0 0 4 15,0 0-3-15,0 0-7 16,0 3 0-16,0 3-6 16,0-3 0-16,0 7-5 15,0-1 7-15,3-9 3 0,1 7 5 16,3-7 1-16,3-7-4 15,1 4-1-15,-1-13-4 0,1 4-1 16,-4-7-1 0,0 0 0-16,-3 1 2 15,-8-1 1-15,-3 9 1 16,-3 1 0-16,-1-1-2 0,-3 10-1 16,0 10-3-16,0-1-1 15,3 1-3-15,0 9 1 16,4-1-2-16,4 1-1 15,3 0 1-15,3-7-1 16,1 4 2-16,10-3 1 16,0-4 7-16,4-3 6 15,-1 1-2-15,1-7 2 16,0-3-3-16,-4-7 2 16,-4-9-2-16,-3 7 2 0,-3-7-4 15,-8 3-1-15,-3 4-4 16,-7 2-1-16,-3 7-8 15,-1 9 0 1,0 4 1-16,1 2 1 0,3 1-2 16,7-1 2-16,3-2 1 15,8-1 0-15,3 1-16 16,7-4-4-16,3-6-50 16,8-6-19-16,3-4-97 15</inkml:trace>
  <inkml:trace contextRef="#ctx0" brushRef="#br0" timeOffset="13886.875">14249 9150 272 0,'3'-3'101'0,"-6"3"-78"0,3 0 15 0,0 0 4 0,0 0-8 15,0 3 1-15,3-3-3 16,1 7 0-16,3-4-17 15,3-3 2-15,5 0 3 0,9 6-2 16,8-6 1-16,10 0-8 16,8-6-2-16,3 3-5 15,0-4-1-15,-4-2-1 16,-7 6-2-16,-3-3 1 16,-4-1 1-16,-3 1-14 15,-7 0-5-15,-4-4-46 16,-3 1-19-16,-1 0-92 15</inkml:trace>
  <inkml:trace contextRef="#ctx0" brushRef="#br0" timeOffset="14232.652">14690 8668 340 0,'0'15'126'0,"7"-5"-98"0,7 5 17 0,-7-5-1 16,7-1-7-16,4 1 1 15,10-1-10-15,14 0-3 16,11-2-14-16,11-4 0 0,-1-3 2 16,1 0-5-16,3 0 0 0,-4 6-2 15,-3 3-1-15,-7 4 1 16,-7 9 1-16,-14 9-1 15,-11 19-1-15,-11 13-3 16,-10 3 1-16,-10-3-2 16,-8-1 2-16,1 4-2 15,-5 0-1-15,5 0-13 16,-1-13-4-16,0 4-51 16,4-17-20-16</inkml:trace>
  <inkml:trace contextRef="#ctx0" brushRef="#br0" timeOffset="15133.18">5906 9643 224 0,'7'-13'85'0,"-4"13"-66"0,1 0 5 0,-4 3 1 0,7 7-7 16,3 2-1-16,8 4-5 15,7 0 0-15,6 2-7 16,12 1 1-16,10 3 4 0,24-3 5 16,22 3 3-16,0-3-5 15,35 0 0-15,10 12-2 16,19-3 1-16,20 7-4 15,4 5-3-15,21 4-2 16,-7 0-3-16,18 6 5 16,-11-6 1-16,7 3 0 0,-13 0-1 15,-5 0-3-15,1 7 1 16,-29-1 0 0,-14-3 1-16,-7-6-5 0,-14-13-1 15,-24-9-68-15,-15-9-30 16,-21-10-42-1</inkml:trace>
  <inkml:trace contextRef="#ctx0" brushRef="#br0" timeOffset="16168.316">10026 12571 204 0,'3'-12'77'0,"-6"9"-60"0,3-4 17 0,0 1 4 16,0 6-7-16,0-3-1 15,0-3-3-15,0-4-2 16,0-9-14-16,0 4 7 0,3-7 2 15,-3-3-2-15,0-10 2 16,0 13-2-16,-3-3 0 16,-4 3 2-16,-4 3 0 15,-3 4-7-15,-3 2 0 16,-8 4-6-16,-3-1 1 16,-4 10-7-16,-3 7-1 15,-4 8-2-15,0 14 0 16,4 11 2-16,3 4 2 15,4 13-3-15,7-1-2 16,3 7 2-16,7 12 0 16,11 10 1-16,11-7 0 15,10-9-3-15,11-6 0 0,7-13 10 16,3-9 8-16,4-4-4 16,0-12 2-16,0-6-6 15,-1-9 1-15,5-7-5 16,-1 0-2-16,-6-6-7 15,-1-4-1-15,-3 1-52 16,-4-6-23-16,0-10-101 16</inkml:trace>
  <inkml:trace contextRef="#ctx0" brushRef="#br0" timeOffset="16678.998">10509 12320 312 0,'-10'7'115'0,"6"-4"-89"15,4 0 12-15,0-3-1 0,4 0-3 16,-1 0 2-16,8 0-2 15,6-3-1-15,12 0-18 16,9 3 0-16,12 0 1 0,-1 0-2 16,4-3 0-16,0-1-6 15,0-2-3-15,3 0 0 16,4 0-1-16,-3-1-2 16,-4 1 1-16,-7 0-2 0,-8-4-1 15,-6 10 1 1,-7-3-1-16,-7-3-5 15,-8 6-1-15,-6-3-41 16,-8-3-17-16,-6 6-22 0,-8 0-10 16,0 6-55-1</inkml:trace>
  <inkml:trace contextRef="#ctx0" brushRef="#br0" timeOffset="16965.991">10562 12728 320 0,'7'3'121'0,"4"-3"-95"0,10 0 20 16,-7 3 1-16,7 0-5 15,11 1-1-15,7-1-11 16,3 0-4-16,4 0-15 15,-4-3-4-15,4 0-1 0,4 0-5 16,-1-3-1-16,0 0 0 16,-3 0 0-16,-3-1-42 15,-1-2-17-15,-7-3-34 16,0-4-14-16,-3-6-38 16</inkml:trace>
  <inkml:trace contextRef="#ctx0" brushRef="#br0" timeOffset="20537.37">13363 11910 204 0,'0'-13'77'0,"0"10"-60"0,0-3 8 0,0 6 2 0,0-3-7 16,0-4-2-16,0 7-6 15,0-3 0-15,0 3-7 16,0-6 4-16,0 6 1 0,0-3 1 15,0-4 1-15,0 7-2 16,0-9 1-16,0 6-2 16,4-3 0-16,-4-1-1 15,3-2 0-15,-3 3-2 16,4-1-1-16,-4 1-3 16,0 0 1-16,0 3 0 15,0 0 1-15,0-1 0 16,3 1 0-16,1 0 0 15,-1-3 2-15,1 0-3 16,3-4 0-16,0 7 1 0,4-6 2 16,6 2-1-16,4-2 0 15,4 0-3 1,3 6 1-16,4-4-2 0,3 1 2 16,1 3-2-16,-5 0 2 15,-2 0 0-15,-5 3 1 16,1 3 0-16,-7 3 2 15,-4 3 1-15,-4 7 3 16,-6 3 1-16,-4 3 1 16,-4 3-2-16,-6 6-1 15,-4 4-5-15,-4-4-3 16,-3 4 0-16,0-4-1 16,3-9 0-16,0 3 0 15,4-6-3-15,4-4 2 16,3-2 1-16,7-4 0 0,3-2-3 15,8-1 0-15,3-3 2 16,4-3 2-16,3 0 0 16,3 0 2-16,5 0-4 15,-1 3-2-15,4 7-1 16,6-1 3-16,12 4 0 16,-1-1 3-16,4 7-1 15,-4 9-1-15,-6 0 5 16,-4 4 1-16,-11 12 2 15,-3 0 0-15,-8-1 4 16,-6-2 5-16,-8 3 0 16,-6-9-1-16,-11-7-6 0,-11 0-4 15,-7-6-1-15,-7-3-1 16,-6-4-5-16,-1-2 1 16,-7-4 0-16,-4-2 2 15,-10-4-3-15,7 6 0 16,0-3-17-16,7-2-8 15,11 5-37-15,10 0-15 16</inkml:trace>
  <inkml:trace contextRef="#ctx0" brushRef="#br0" timeOffset="22187.701">11903 12173 256 0,'-4'-13'96'0,"4"10"-75"0,-3-6 10 16,3 9-2-16,-4-3-6 16,1-3-2-16,-1 2-3 15,4-2-1-15,0-3-9 16,0 6 1-16,4-7 2 0,3-2-4 15,7-1 1-15,7 1-1 16,7-4 1-16,11 3-2 16,3 4-1-16,1 6-1 0,-1 12 2 15,-7 10 1 1,-7 9 3-16,-6 7 4 16,-8 15 3-16,-11 16-5 15,-10 15-2-15,-7-2-5 0,-7-1-2 16,-4-3-1-16,-3 7-2 15,0-4-2-15,3-6 1 16,4-9 1-16,7-16 2 16,7-9-3-16,10-4-2 15,15-15 10-15,10-10 8 16,15-12-2-16,6-9 1 16,0-10-2-16,4-3 2 15,4 6-7-15,-4 0-2 16,-4 7-3-16,-7 5 1 15,-6 7-4-15,-8 3 0 0,-4 1-50 16,-6-4-23-16,0-7-81 31,-1 1-74-31,-2 0 84 0</inkml:trace>
  <inkml:trace contextRef="#ctx0" brushRef="#br0" timeOffset="22789.175">12809 12038 236 0,'-7'-25'88'0,"0"13"-69"0,4-4 19 0,-1 16 4 16,-3-3-7-16,0 3 0 15,0 3-12-15,-4 6-3 16,1 10-12-16,-4 0 1 0,0 6 4 15,0 6-5-15,-4 1 0 16,0 21-2-16,-3 19 1 0,3 10-4 16,1-4-2-16,3 7 0 15,7-1 1-15,10 1 5 16,11-3 4-16,15-17-2 16,2-14 0-16,8-17 1 15,3-15 4-15,4-19-2 16,7-13 3-16,4-15 3 15,-1-10 3-15,-3-9-5 16,-7-6 1-16,-7-28-8 16,-8-4-3-16,-9 0-3 15,-12 1-3-15,-13 5 1 16,-19-2-1-16,-13 9 0 16,-7 12 2-16,0 19-3 0,3 19-2 15,3 16-16-15,5 12-7 16,2 7-34-16,8 3-11 15,4-4-64-15,6-2-27 16,4-7 35 0</inkml:trace>
  <inkml:trace contextRef="#ctx0" brushRef="#br0" timeOffset="24125.869">13956 11176 244 0,'-21'-19'93'0,"3"13"-72"0,-10-7 18 0,10 7 5 16,-6 3-8-16,-15-3 2 16,-14-1-11-16,-18-2-4 15,-6 6-13-15,-8 3 0 0,-21 3 3 16,-14 3-3-16,-3 7 2 16,-25 2-1-16,-8 7 1 15,-13 0-2-15,-21 7-1 16,-1-1-3-16,-21 3-1 15,8-3-6-15,-19 1 1 16,15-4 0-16,-21-3 0 16,21-7 0-16,-7-2 0 15,7 3 0-15,6-4 0 0,-2 4 0 16,17-1 0-16,11 10 0 16,-1-3 2-16,22 0-3 15,10 0 0 1,4 0 1-16,7 0 0 0,18-3 0 15,13 6 0-15,15-3-3 16,4 3 2-16,16-3 1 16,12 0 0-16,10-3-3 15,7 0 2-15,15-1-1 16,6 4 0-16,7 7 2 16,8 8 2-16,6 10-1 0,5 7-1 15,6 21 1-15,3 25 1 16,4 26 1-16,1 8 1 15,2 42 0-15,5-4 2 16,-1 13-3-16,3 4 0 16,1-20-1-16,4 10 1 15,6-16 0-15,7-28 3 16,-3-19-3-16,-4-13 0 16,-3-12-3-16,0-13-1 15,-4-9 1-15,4-12 2 16,3-16-1-16,8-4-1 15,6-9 1-15,4-9 1 16,0-6-1-16,0-7-1 16,7-3-2-16,21-3 1 15,18-9 1-15,4-4 2 0,17-6-1 16,24-6-1-16,5-6 1 16,34 0-1-16,-3-4 0 15,28 1 2-15,-3-1 1 16,21-3 1-16,-8 7-2 15,15-3-2-15,-14-7 1 16,18-6 1-16,-19-6-3 16,22-10 0-16,-21 10 1 15,10-1 2-15,-13 4-1 16,-8 3-1-16,-3 0 1 16,-25 0-1-16,-4 3 4 15,-10 3 2-15,-25 4-7 16,-21 8-1-16,-4 4 0 15,-6 7 1-15,-15-1 1 16,-17 0 0-16,-15 0 0 16,-10 3 2-16,-14-2 3 0,-10 2 2 15,-12 7-1-15,-6-4 1 16,-4-3 0-16,-7 7 1 16,-3-7-2-16,-4-3-1 15,-4-3-1-15,-3-9 0 16,-4-7 0-16,-6-18 0 15,-15-25-2-15,-14-14 1 16,-21-14 0-16,0-45 1 0,0-18-2 16,-4-42-2-16,-10 7 1 15,-10-6-1-15,-1 38-3 16,7 37 2-16,8 31-15 16,3 29-6-16,-8 24-71 15,5 17-31-15,13 5-64 31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19:39.59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17858 4253 260 0,'-11'-10'99'0,"8"7"-77"0,3-9 11 16,0 5 2-16,3-2-6 15,1-7 1-15,3-2-11 16,3-4-1-16,4 3-11 16,4 0 5-16,3 3 3 0,4-3-3 15,7-2 1-15,3-1-4 16,11 0 2-16,14-3-6 0,7 9-1 16,3 3 0-16,-3 10 2 15,-7 16 8-15,-10 2 3 16,-12 17-2-16,-9 18-1 15,-15 16-2-15,-14 9 2 16,-14-6-5-16,-15 16-3 16,-16 15-3-16,-12 0 0 15,1 1-2-15,-1-4-1 16,1 6 1-16,3 7-1 16,4-16 0-16,6-9 0 15,11-16-3-15,11-10 2 16,11-8-1-16,13-8 0 15,8-11 2-15,13-4 2 16,8-12-1-16,18-7 2 0,20-3-2 16,8-3 2-16,-1 1-2 15,-3-1 2-15,-3 0-2 16,-4 0-1-16,-7 0-21 16,-7 0-9-16,-7-3-34 15,-4 0-11-15,-7 0-102 16</inkml:trace>
  <inkml:trace contextRef="#ctx0" brushRef="#br0" timeOffset="389.676">19583 4585 276 0,'3'-12'104'0,"-6"8"-81"0,-1 4 14 0,-3 7-1 15,0 2-8-15,-4 7 0 0,-3 9-9 16,-7 6-1-16,-3 16-11 15,-5 0-2-15,-2 3 1 0,-5 4-3 16,-6 8-2-16,0 14 0 16,3-4-1-16,4-3 0 15,3-10 2-15,11-8-1 16,3-11-1-16,7-5-13 16,4-10-4-16,7-9-24 15,0-7-11-15,4-3-61 16,3-9-56-1,0-6 58-15</inkml:trace>
  <inkml:trace contextRef="#ctx0" brushRef="#br0" timeOffset="658.479">19216 4504 288 0,'-7'-16'110'0,"3"16"-86"0,4 3 11 0,0 0 1 15,4 3-2-15,6-2 1 16,4 11-5-16,4 7-4 16,3 13-14-16,4 18-3 0,0 10 1 15,-4-1-2-15,-4 11 1 16,1 8-3-16,0 10-1 16,-1-6-6-16,1-10 1 15,3-9 0-15,0-10 0 16,4-9-20-16,-4-12-9 15,4-10-36-15,0-6-14 16,10-10-75-16</inkml:trace>
  <inkml:trace contextRef="#ctx0" brushRef="#br0" timeOffset="920.47">19960 4977 304 0,'11'-3'115'0,"-4"3"-89"0,14-3 1 0,-10 3-6 15,6-3-14-15,8 0-4 16,14-1-2-16,10 1-1 15,8-3 0-15,-8 0-33 0,0-1-13 16,-3 1-83 0</inkml:trace>
  <inkml:trace contextRef="#ctx0" brushRef="#br0" timeOffset="1563.987">20662 3945 280 0,'-3'-15'104'0,"6"5"-81"0,11-5 16 16,-3 5 3-16,7 1-10 15,6-4 1-15,12-2-7 16,2-1-2-16,1 3-13 16,3 7 2-16,1 6 3 0,3 10 1 15,-4 8 1-15,-3-2 2 16,-11 12 0-16,-10 1-3 16,-11 2 2-16,-14 7-6 0,-7 5-3 15,-4 8-5 1,-3-1-4-16,-4 9 0 0,4-12 1 15,-4 0-3-15,4-6 0 16,3-3-1-16,8-4 0 16,3 1 2-16,7-1 0 15,3-6-3-15,8 4 2 16,3 5-1-16,7-2 0 16,4-1 2-16,10 10 2 15,4-3-3-15,3-3 0 16,-3-1 1-16,-4 1 0 15,-6 0 2-15,-12-4 1 16,-6 13-1-16,-8 0 1 0,-6 3 0 16,-8 0 1-16,-10-2 4 15,-7-11 3-15,-4 4-4 16,-7-7 1-16,-7-5-5 16,-14 2-2-16,-14-3 0 15,-7-3-1-15,0-3-11 16,7-3-3-16,3-6-33 15,8-4-14-15,10-3-8 16,7-3-1-16,7 7-16 16,11-4-8-16,7 0-33 15</inkml:trace>
  <inkml:trace contextRef="#ctx0" brushRef="#br0" timeOffset="2116.839">18175 5745 296 0,'7'-19'110'0,"-3"13"-86"0,3 0 5 16,-4 6-3-16,4 0-13 15,0 3 0-15,8 0 2 16,2 3 0-16,8 4-8 16,7-1 5-16,6 1 1 0,8-4 2 15,7-3 4-15,18 0-5 16,28-6 2-16,10-3-7 16,18 0-1-16,25-4-6 15,3 1-2-15,21-1 2 0,-3 4 1 16,3 3-4-16,4 0 1 15,-17 0 0-15,-8 0 0 16,0-4 0-16,-14 7 0 16,-21-3-5-16,-14 3-1 15,-14 3-41 1,-11 4-19-16,-7 2 5 0,-14 3 3 16,-7 4-8-16,-7 0-3 15,-8-4-27 1</inkml:trace>
  <inkml:trace contextRef="#ctx0" brushRef="#br0" timeOffset="2839.047">19562 6294 280 0,'3'-9'107'0,"4"2"-83"0,4-2 15 0,-4 3 1 16,10-4-11-16,12-2-2 16,13-4-11-16,11 0-5 15,3 7-6-15,-3 6-4 0,-3 6 0 16,-5 6 5-16,-9 10 6 15,-8 3 0-15,-10 0 3 16,-11 3-4-16,-4 0 1 16,-6-3-5-16,-4 6-2 15,0-6-2-15,-4-3 0 16,4-3-4-16,0 3-2 16,3-7-1-16,4 4 0 0,4 0 0 15,6 2 3-15,1-2 0 16,17 12 3-16,11 4-3 15,7 8-2-15,-7-11 4 16,10 8 1-16,-3 1 6 16,-7 3 3-16,-7-4 5 15,-11-2 2-15,-7-1-1 16,-11 1 0-16,-13-1-5 16,-15 1 0-16,-14 2-3 15,-7-2 0-15,-3-4-5 16,-4-3-3-16,-3-3 0 15,-8-6-1-15,-3-9-9 0,0-7-2 16,11-3-23 0,10-3-10-16,11 0-13 0,70-38-147 47</inkml:trace>
  <inkml:trace contextRef="#ctx0" brushRef="#br0" timeOffset="3243.84">22239 5363 284 0,'4'0'107'0,"6"0"-83"0,11-7 10 0,-10 4 2 16,7-3-9 0,6 0 1-16,5 0-11 0,6-1-5 15,11 4-7-15,7 0-4 0,3 3 0 16,-3 0-8-16,-4 3-3 16,-3 3-54-16,-14 1-22 15,-11 2-50 1</inkml:trace>
  <inkml:trace contextRef="#ctx0" brushRef="#br0" timeOffset="3438.396">22154 5783 256 0,'-45'31'96'0,"45"-21"-75"0,10-4 23 0,1-6 5 0,17 0-13 15,11-6-3-15,7 6-22 16,3-3-8-16,11-4-3 15,14 7 1-15,4-9 2 0,-1 6-19 16,-6-7-9-16,-1 1-51 16,8-7-21-1,0-3-23-15</inkml:trace>
  <inkml:trace contextRef="#ctx0" brushRef="#br0" timeOffset="3963.437">23985 4761 312 0,'4'-16'115'0,"-8"19"-89"0,-10 13-8 0,4 0-7 15,-4 2-8-15,-8 4 3 16,1 7-1-16,-3-4 0 15,-5 0-3-15,-2 3 7 0,2 0 4 16,5-3-6-16,6-3-2 16,7-3-1-16,8 3 0 15,6 0-2-15,8 3 1 16,7 3-2-16,3 4 2 16,11-4-2-16,10 9-1 15,14-2 1-15,11-1 1 16,0 1-1-16,-3-1-1 0,-4 1 1 15,-4 2 1-15,-3 7 3 16,-3 10 4-16,-8 8 5 16,-7-2 1-16,-10-10 0 15,-11 3 4-15,-10-6-5 16,-11 4 2-16,-8-8 0 16,-6-2 2-16,-3 0-8 15,-8-10-1-15,-11-6-5 16,-13-9-1-16,-11-6-1 15,0-7-2-15,3-6-2 0,1-7-1 16,-8-2-34-16,4-4-12 16,4 0-11-16,6 1-4 15,12-1-2-15,9-3 1 16,15 7-57 0</inkml:trace>
  <inkml:trace contextRef="#ctx0" brushRef="#br0" timeOffset="4307.236">23964 4780 224 0,'-42'28'85'0,"31"-16"-66"0,-6 7 10 0,10-9 2 0,3-1-6 16,4 0 0-16,7-2 0 16,14-4 1-16,25-3-14 15,14-10 4-15,14-5 4 0,18-10-5 16,24-10 0-16,1 7-9 15,-1-7-2-15,11 4-2 16,0 0-2-16,-10 12-46 16,-15-3-19-16,-3 9-82 15</inkml:trace>
  <inkml:trace contextRef="#ctx0" brushRef="#br0" timeOffset="5568.708">17131 5661 228 0,'3'-10'88'0,"-6"10"-69"0,3-3 17 0,0 3 5 15,0 0-11-15,-4 6 0 16,-3 1-4-16,4 11-1 16,-4 1-14-16,0 3 2 15,0-3 3-15,3 0-2 0,1 0 0 16,3-4-8-16,3-2-2 15,1-4 2-15,3-2 1 16,0-7-1-16,3-7-1 16,1 4 1-16,-1-6 1 15,1-7-3-15,0 3-1 16,-4-5-1-16,0-4-2 0,-4-3 1 16,1 3 1-1,-4-3 3-15,-4 3 2 16,-3 6-3-16,-3 0-1 0,-1 7 1 15,-3 6 0-15,-4 9 0 16,1 10 0-16,-1 12-2 16,4 3-2-16,3 7-2 15,4-7-1-15,7-3 2 16,4-6 2-16,3-3 2 16,3 0 3-16,5-10 3 15,2-2 5-15,1-7-2 16,3-3 1-16,0-10-3 15,0 1 1-15,-3-14-4 16,-7 4 1-16,-4-6-1 16,-7 3 1-16,-4 3-2 0,-3 0-1 15,-4 7-3-15,-3 5 1 16,0 10-2-16,-3 6-1 16,2 7-2-16,5 6 1 15,3 3-1-15,3-3-2 16,4-4 3-16,4 1 2 15,3-4-13-15,0-2-5 16,0-7-31-16,0 6-11 16,0-9-43-16,4 0-17 15,3-3-34 1</inkml:trace>
  <inkml:trace contextRef="#ctx0" brushRef="#br0" timeOffset="6378.563">15695 5146 240 0,'-10'-15'90'0,"2"5"-70"0,1-5 13 0,4 8 1 15,3 1 0-15,0-3 1 16,0-1-3-16,3 1-2 16,4-4-17-16,4 1 3 0,3-4 2 15,7-3 1-15,15 4 3 16,17-1-6-16,6 3 1 16,1 7-1-16,0 6 2 15,-10 6-4-15,-8 7 2 16,-7 6 4-16,-13 3 4 15,-12 15-8-15,-10 17-2 16,-10-1-6-16,-12 3 0 16,-9-2-5-16,-12-4 0 15,1-3-1-15,3-3 1 0,4-7-4 16,7 1-2-16,3-7 2 16,11-2 0-16,7-4-2 15,7 0 2-15,10 0 1 16,12 0 0-16,9 0 0 15,12 10 0-15,3-4-3 16,-1 0 2-16,1 4 1 16,4-4 2-16,-1 7-3 15,-3-1 0-15,-7 4 1 0,-8 9 2 16,-9 4 1 0,-12-1 1-16,-10-6-2 0,-10-3 1 15,-8-3-2-15,-7-4 2 16,-6-5 4-1,-8-4 4-15,-14 0-6 0,-14-3-1 16,-7 0-4-16,3-6-1 16,1-3 1-16,-1-13 2 15,4-3-3-15,11 0-2 16,10 0-20-16,14 0-8 16,14-3-19-16,18-4-9 15,11 7-17-15,14-3-5 16,17-12-84-1</inkml:trace>
  <inkml:trace contextRef="#ctx0" brushRef="#br0" timeOffset="7684.938">25650 5397 236 0,'-17'-6'88'0,"10"6"-69"0,-4 6 19 0,4-3 4 0,0 7-20 15,0-1-7-15,0 1-7 16,3-1-3-16,4 0-3 16,4-2 1-16,3-4 2 0,7 0 2 15,0-3 1-15,0-3-2 16,0 0 1-16,1-4 18 15,-1-2 8-15,-4 0-12 16,1-1-4-16,-4 1-7 16,-4-1-1-16,-3-5-3 15,0-1-1-15,-3 0-3 16,-4-2-2-16,-4 2 1 16,1 0 1-16,-4 13-1 15,-4 6 2-15,-3 7-2 16,0 8-1-16,-1 1-2 0,5 3 1 15,3 0 1-15,7 0 0 16,7 0 0-16,3-3 2 16,8-4 1-16,3-2 3 15,4-4 1-15,3-2 1 16,0-4 0-16,0-6 2 16,-3-4-1-16,-1-2 0 15,-6-4 14-15,-4 1 10 16,-4-1-17-16,-6 1-6 15,-8-4-7-15,-3 7-3 0,-7 6 1 16,-4 3 1-16,-3 3-3 16,3 6 0-1,4 7-1-15,4-4-2 16,6 1 3-16,4-4 2 0,7 1-2 16,7-1 0-16,4-3 1 15,3 1 0-15,3-4 0 16,1 0 0-16,-4-3-22 15,0 0-10-15,-3 0-33 16,-1 0-11-16,1-3-20 16,3 0-5-16,-3 3-29 15</inkml:trace>
  <inkml:trace contextRef="#ctx0" brushRef="#br0" timeOffset="8705.647">26550 4598 224 0,'-7'-16'85'0,"3"10"-66"0,1-1 21 0,-1 4 4 15,1 0-16-15,3 0-3 16,0 0-9-16,3 0-2 16,8 0-8-16,3-7 3 0,4 7 3 15,3-3 18-15,7-4 8 16,7 7-15-16,4-3-8 15,11 6-5-15,3 0 0 0,-1 9-3 16,-6 1-2-16,-7 12 2 16,-14 6 2-1,-11 10 0-15,-18 6 2 0,-17 3 16 16,-14-4 7-16,-7 4-17 16,-4 1-9-16,-4-8-6 15,-3-2-2-15,4 0 0 16,7-7 0-16,10-3-3 15,7-3 2-15,11-6-1 16,11 0 0-16,10-4 2 16,7 1 2-16,7 0-3 15,0 0 0-15,0 2 1 16,4 11 2-16,7-1-1 0,3 6-1 16,7 1 1-16,4 2-1 15,4 1 0-15,-5 3 0 16,-2 6 0-16,-8 6 2 15,-7 0-1-15,-7 7-1 16,-6-7 3-16,-8 1 0 16,-11-7 3-16,-10-3 3 15,-14-4 0-15,-18 4 0 16,-11 0-5-16,-6 6-1 16,-18-6-1-16,-21-3 1 15,3-7-2-15,7-5-1 16,18-7 1-16,-18-10-1 15,11-2-3-15,14-1 0 16,14-9-34-16,14 6-15 0,15-6 0 16,13 0 1-16,11-6-51 15,11 3-22-15,-1-3-18 16</inkml:trace>
  <inkml:trace contextRef="#ctx0" brushRef="#br0" timeOffset="10523.771">15127 5795 200 0,'-7'-28'74'0,"7"13"-58"0,11-14 14 0,-8 20 3 16,4-7-4-16,4-3 1 15,-1 7-11-15,1 6-1 16,3 2-11-16,0 8 7 0,4 5 3 16,3 7-3-16,11-4 0 15,10 10 0-15,18-3 4 16,7 0-1-16,7 0-1 0,14-1-4 15,22-2 0 1,6-3-5-16,15 9-2 16,24-4-2-16,4 4 0 0,28 3-2 15,0 4 2-15,24 11 2 16,-3 7 2-16,25 7 1 16,-11-1 0-16,25-6-2 15,-17 3-1-15,17-6-3 16,-14-6 1-16,10-7-2 15,-14 0-1-15,-3-2 1 16,-14-1 1-16,-22 0-3 0,-3-3 0 16,-21 3 1-16,-25 1 2 15,-17-4-3-15,-15 3-2 16,-10-3 2-16,-15-3 2 16,-13-3 2-16,-11 0 1 15,-14-7-11-15,-11-2-5 16,-7-1-43-16,-14 0-18 15,-10-2-93 1</inkml:trace>
  <inkml:trace contextRef="#ctx0" brushRef="#br0" timeOffset="11486.591">17328 8909 232 0,'11'-35'88'0,"-4"20"-69"0,4-4 19 16,-8 13 6-16,4-7-12 16,4 1-1-16,-1-4-9 15,1 7-4-15,0-4-10 16,3 4-1-16,0 2 3 0,0 7 3 16,4 0 4-16,3 10-5 15,0 5 1-15,0-2-2 16,4 9 3-16,-1-3 2 15,5 0-1-15,2-1-3 16,5 1-2-16,6 0-6 16,4 6-3-16,0 0 0 0,-4 3 1 15,-3 7 1-15,-7 2 1 16,-8 4 6-16,-10 0 4 16,-10 6-1-16,-11 0 0 15,-14 10-7-15,-15 11-4 16,-6 1 1-16,0 0 0 15,-4-3-4-15,-3-9 1 16,-1-7-2-16,1 3 0 16,-4-3 2-16,7 1 2 15,7-4-3-15,7 0 0 16,11-7-1-16,7-5-2 16,7-7 3-16,11-3 0 15,10-6 1-15,10-10 0 16,12-9 0-16,6-9 2 0,15 0-1 15,17-7-1 1,7-3 1-16,-4 3 1 0,-6 4-3 16,-8-1 0-16,-6 4 1 15,-4-4 0-15,-4 4-33 16,-7-4-15-16,-6-2-40 16,-4 5-17-16,-4 1-54 15</inkml:trace>
  <inkml:trace contextRef="#ctx0" brushRef="#br0" timeOffset="11858.935">18817 9179 288 0,'7'-22'107'0,"-7"15"-83"0,0 7 13 0,0 0 1 16,-7 7-16-16,-3 5-2 15,-5 7-3-15,-2 6 1 16,-8 6-10-16,-3 10 2 0,-4 19 3 0,-7 15-5 15,-6 3-2-15,-8-2-3 16,0-4 0-16,0 0-4 16,7-3 0-16,7-10 1 15,11-8 0-15,7-17-38 16,10-6-14-16,4-9-64 16,11-13-73-1,3-6 59-15</inkml:trace>
  <inkml:trace contextRef="#ctx0" brushRef="#br0" timeOffset="12119.321">18486 9138 296 0,'0'-6'110'0,"0"15"-86"0,7 16 13 0,-4-12 2 15,4 9-8-15,0 6-1 16,4 3-5-16,3 10-4 15,0 12-11-15,0 10-2 0,4 6-1 16,-1-3-1-16,1-7 1 16,3-2-4-16,0-4-2 15,4-3-3-15,3-6 1 16,1-13-34-16,2-9-17 16,1-12-33-16,0-10-12 15,-7-6-34 1</inkml:trace>
  <inkml:trace contextRef="#ctx0" brushRef="#br0" timeOffset="12315.18">18835 9611 288 0,'-11'29'110'0,"18"-17"-86"0,7-3 7 16,-3 1-4-16,10-4-17 15,11-3-3-15,0-3-5 16,3 7 1-16,7-7-2 15,8-7-1-15,3 4 1 0,3-3-12 16,0-4-3-16,-3-2-33 16,-7-7-12-16,0-3-59 15</inkml:trace>
  <inkml:trace contextRef="#ctx0" brushRef="#br0" timeOffset="12926.09">19576 8950 296 0,'-11'-7'110'0,"11"1"-86"0,4-6 18 0,-1 5 1 16,8-2-6-16,6-4 1 0,19-2-4 15,17-1-1-15,10 0-18 16,1 1-2-16,3 5 0 0,3 4-5 16,1 3 0-16,-11 6 0 15,-11 6 0-15,-10 4 2 16,-18 6 4-16,-14 9-6 16,-10 3-2-16,-8 13-3 15,-7-3 0-15,1-3-2 16,-4-4-1-16,6-2 1 15,1-4-1-15,4-3 0 16,-1 3 0-16,4-3-5 16,4 0-1-16,6-3 3 15,4 0 3-15,7 0-1 0,7 0 0 16,8 3 1-16,6 6 0 16,0 7-3-16,-3 6 0 15,-4-3 2-15,-7-4 2 16,-3 1 2-16,-11-4 3 15,-7-2-1-15,-11-7 0 16,-10 3-3-16,-7-3 1 16,-4 0-2-16,-3-3-1 15,0 0 1-15,-8-3-1 16,5-6-3-16,-1-4 2 16,0-9-23-16,0 0-10 15,7 0-11-15,8 0-2 16,6 0-4-16,11 0 0 15,11 0 10-15,6-3 5 0,8-3-15 16,6-7-4 0,12-6-53-1</inkml:trace>
  <inkml:trace contextRef="#ctx0" brushRef="#br0" timeOffset="13932.571">22073 4109 220 0,'-14'81'82'0,"7"-28"-64"0,-3 38 11 0,3-50 2 16,-1 15-6-16,1 26 3 16,-3 18-10-16,-1 7 0 15,-3 22-11-15,0 15-2 0,-4 3 1 16,-3 26 3-16,0-4 2 16,-4 25-5-16,4 4-2 15,0 21-2-15,0-5-2 16,3 30 1-16,1-9 1 15,2 25 3-15,5 4 2 16,-1 9-3-16,1 21-3 16,-1-8 0-16,1 12-1 15,-5 12 2-15,8-78 3 16,0-60 0-16,4 101 0 0,6 66 1 16,-3-101 3-16,0-62-2 15,-3 90-2-15,-1-74-5 16,-17 93 0-1,7-75 0-15,-11 97 0 0,8-84 0 16,-5 78 2-16,8-82 5 16,4 73 6-16,3-82-7 15,0 75-1-15,3-75-1 16,1 73 0-16,-1-80-2 16,1 80-2-16,3-80-2 15,0 67-1-15,0-69-3 0,3 46 1 16,-3-68 1-16,7 28-1 15,0-50-5-15,4-3-2 16,-4-38-31-16,0-16-11 16,0-19-94-1</inkml:trace>
  <inkml:trace contextRef="#ctx0" brushRef="#br0" timeOffset="14592.412">21181 9169 252 0,'-18'-3'93'0,"18"3"-72"0,4-6 7 0,-1 6 0 0,4 0 3 16,4 6 5-16,3-3-2 16,7 3 2-16,7 4-20 15,4-1 2-15,7 1 0 0,7-1-4 16,17-3 0-16,15-6-4 15,10-6-1 1,0-3-5-16,4-1-3 16,3-5 0-16,-3 5 1 0,-14 7-17 15,-15 3-6-15,-17 3-37 16,-14 3-14-16,-15 4-84 16</inkml:trace>
  <inkml:trace contextRef="#ctx0" brushRef="#br0" timeOffset="14815.601">21378 9831 356 0,'53'0'132'0,"-21"-6"-103"0,32-13 10 0,-26 19-4 16,22-10-22-16,7 7-5 15,4-6-7-15,6 3-2 16,5-1 1-16,-1-2-27 0,-4 3-9 16,-6-4-35-16,28-21-15 15</inkml:trace>
  <inkml:trace contextRef="#ctx0" brushRef="#br0" timeOffset="15206.675">23386 8539 272 0,'0'-6'101'0,"3"15"-78"0,1 7 20 0,-4-4 2 16,3 17-10-16,1 8-1 15,-4 16-13-15,-4 13-3 16,-3 22-10-16,-7 6-3 0,-4-6-1 15,1 0-2-15,-4-7 1 16,3 1-4-16,4-7 0 16,3-9-37-16,4-10-16 15,4-12-70 1,3-16-64-16,-4-12 67 0</inkml:trace>
  <inkml:trace contextRef="#ctx0" brushRef="#br0" timeOffset="15733.551">23971 8715 332 0,'21'-16'123'0,"-24"16"-95"0,-8 6 0 16,1 0-4-16,-4 7-12 0,-8 3 1 15,1-1-6 1,-3 10-2-16,-1 1-2 15,-3-1-5-15,-4 3 1 0,0 3 1 0,4-3 2 16,3 4-3-16,11-7 0 16,7-3 1-16,7-3 0 15,7-4-3-15,7-5 2 16,4-7 1-16,7 3 0 16,3-6 0-16,7 0 2 15,11 0-3 1,10 3-2-16,8 7 4 0,-4 5 1 15,-7 7-3-15,-4 3 1 16,-3 7 2-16,-7-1 1 16,-4 7 7-16,-7-1 6 15,-6 1 3-15,-5 3 3 16,-6-1-6-16,-8-2 1 16,-3 6-4-16,-7-10 0 0,-3-5-7 15,-8-1-2-15,-7-9-2 16,-3-4-2-16,7-2 1 15,-25-4 1-15,-21 1-3 16,4-10 0-16,-1-3-17 16,1-7-5-16,-5-5-22 15,9-4-9-15,9-3-2 16,11-3-1-16,15 3-56 16,13-3-53-1,11 0 61-15</inkml:trace>
  <inkml:trace contextRef="#ctx0" brushRef="#br0" timeOffset="16019.17">23950 8407 264 0,'-25'7'101'0,"18"-4"-78"0,0 6 6 0,7-3 0 16,4 1-1-16,10-4 3 16,18-6-1-16,17-4 1 15,18-2-17-15,7-7-4 0,18-3 1 0,14-2-5 16,-7-1-1-16,-8 3-5 16,-6 3 0-16,-7 7-11 15,-11-1-5 1,-15 1-34-16,-16 9-13 15,-12-3-84-15</inkml:trace>
  <inkml:trace contextRef="#ctx0" brushRef="#br0" timeOffset="16692.806">19583 10558 232 0,'0'-41'88'0,"0"26"-69"0,7-10 13 0,-7 15 0 16,3-5-8-16,1 5 0 16,-1 1-2-16,1 3-2 15,3 6-10 1,-4 12 7-16,1 10 5 0,0 19-5 0,-4 0 1 16,0 2-11-16,0 4-2 15,-4 4-3-15,0 2 1 16,4 3-2-16,0-2-1 15,0 2-2-15,0-6 1 16,-3-6-17-16,-1-9-8 16,1-7-41-16,3-9-20 15</inkml:trace>
  <inkml:trace contextRef="#ctx0" brushRef="#br0" timeOffset="16917.652">19311 10800 268 0,'18'3'101'0,"-1"-3"-78"0,22-3 17 16,-21 3 5-16,10-3-17 16,4-4-6-16,7 1-13 15,10-3-4-15,7-1-3 16,4 1-2-16,-3-1 3 0,-4 1-20 15,-7 3-6-15,-8-4-56 16,1 1-24-16,-4-4-13 16</inkml:trace>
  <inkml:trace contextRef="#ctx0" brushRef="#br0" timeOffset="17399.481">20013 10358 244 0,'-28'-13'93'0,"21"10"-72"0,0-3 20 0,7 6 7 16,0 0-11-16,3 0 1 16,4 0-4-16,4 0-1 15,3-4-18-15,4-2 6 0,6-3 3 16,8 9-8-16,3-3-4 16,1 3-3-16,-12 3-1 15,-6 6 2-15,-7 10 1 0,-8 9-1 16,-6 0-1-16,-4 4-5 15,-4-4-3-15,0 0 2 16,1-3 2-16,-1-3-4 16,-3-3-1-16,4 0-5 15,2 0 1-15,1 0 2 16,4-1 1-16,3 1 1 16,7 0 0-16,7 0-3 15,11-4 2-15,3 4 1 16,7 0 0-16,4-3-3 15,0-1 2-15,-4-2 3 16,-7 0 1-16,-6-1-4 16,-8 4 1-16,-4-4 4 15,-6 7 2-15,-11 6-5 16,-7-3 0-16,-8 6 1 0,-6-6 1 16,-7 3-1-16,-4-3-2 15,0 0-32-15,0-3-14 16,1 0-37-16,-5 0-12 15,5-10-67 1</inkml:trace>
  <inkml:trace contextRef="#ctx0" brushRef="#br0" timeOffset="17712.567">19226 11405 364 0,'11'-28'137'0,"0"24"-106"0,13-2-5 15,-13 6-7-15,14 6-13 16,10-2-1-16,11 2 2 15,10-6 0-15,25-6-3 16,18-7-1-16,7-3 3 0,21-2-3 16,14-8 0-16,11-2-1 15,17-6 1-15,-3-4-24 0,3-12-8 16,11-6-138 0</inkml:trace>
  <inkml:trace contextRef="#ctx0" brushRef="#br0" timeOffset="18222.437">23562 10100 280 0,'-18'-34'107'0,"11"31"-83"0,0-7 21 15,4 10 16-15,-4 19-24 16,0 9-17-16,0 7-8 15,0 12-8-15,-1 9-3 0,5 1 0 16,-1-10 1-16,-3 22 1 16,4-13-1-16,-4 10-2 15,0 16-4-15,0-10 0 16,0-13-40-16,3-12-16 16,1-15-90-1</inkml:trace>
  <inkml:trace contextRef="#ctx0" brushRef="#br0" timeOffset="18448.062">23121 10449 288 0,'14'9'110'0,"11"0"-86"0,21 4 29 15,-22-10 6-15,12-3-22 16,10-3-6-16,17-7-19 15,15-2-5-15,-1 3-5 16,-6-7-2-16,-8 6 1 0,-3-5-39 16,-3-1-16-16,-8 0-64 0,1 4-24 15,-8-1 30 1</inkml:trace>
  <inkml:trace contextRef="#ctx0" brushRef="#br0" timeOffset="18900.256">24031 10016 292 0,'-32'-3'110'0,"22"6"-86"0,-1 6 18 0,8-3 1 15,-1 7-8-15,4 0 2 16,7 5-10-16,7 4-2 16,8-3-14-16,9-6 2 0,8-1 3 15,0-2-4-15,0-4-2 16,-7 3-3-16,-15-2 0 0,1 2-2 15,-8 0 2-15,-3 7-4 16,-3-3 0-16,-8 5 1 16,-3-5 0-16,0 0-2 15,0-1-2-15,0-3-4 16,7 1 0-16,0-1 4 16,4 1 2-16,3-1-3 15,3 4 1-15,1 9 0 16,0 3 0-16,-1 3 0 15,-3 3 0-15,0 4 0 16,-3-1 0-16,-4-2 0 16,-4-10 2-16,1-4-1 0,-8 4 2 15,-7 3-2 1,-3-3-1-16,-3-3 3 16,-8-6 0-16,-3-4-1 15,-4 0-2-15,0 1-37 0,0-1-15 16,0 1-25-16,1 2-7 15,2-2-74 1</inkml:trace>
  <inkml:trace contextRef="#ctx0" brushRef="#br0" timeOffset="19215.346">23139 11135 356 0,'3'-3'134'0,"-3"3"-104"0,43 0 14 15,-40 0 0-15,22 0-16 16,21 3-1-16,14 0-16 15,21-3-7-15,18-6-2 16,6-3-2-16,26-7 0 0,6-3-3 16,12-3 2-16,13 0-43 15,-7 0-20-15,7-9-28 16,8 12-8-16,3-3-30 16</inkml:trace>
  <inkml:trace contextRef="#ctx0" brushRef="#br0" timeOffset="20220.304">22472 12327 272 0,'7'-22'101'0,"-7"19"-78"0,4 3 20 0,-4 0 5 16,0 9-8-16,0 13-1 15,0 16-11-15,0 12-3 16,0 9-14-16,0 1 2 0,-4 3 1 15,4 9-10-15,0-13-1 16,0-12-3-16,0 10 2 0,0-13-1 16,4 3 2-16,-1-10-37 15,4 1-17 1,-3-7-32-16,6-12-10 0,-3 3-44 16</inkml:trace>
  <inkml:trace contextRef="#ctx0" brushRef="#br0" timeOffset="20839.655">22973 12236 324 0,'7'-10'123'0,"-4"7"-95"0,1-3 16 0,-4 6 0 16,0-3-15-16,0 3-5 15,0 0-11-15,-7 6-4 16,-7 3-5-16,-4 7-3 0,-3 3 0 16,-7 15-1-16,-4 4 2 15,4 3-3-15,3-4 0 16,8 1-1-16,9-10 0 16,8-3 0-16,11-6-2 15,3 0 3-15,7 0 2 16,8-3-2-16,6-1 0 15,7 1 3-15,8-4 1 16,2 7-4-16,1 6 1 0,-3 4 2 16,-4 5 1-1,-8 4 7-15,-13-10 4 16,-4 0 1-16,-7 7 4 0,-3-4-5 16,-7 0 0-16,-4 1-8 15,-11-4-2-15,0-6 0 16,-17 0 0-16,3-3-2 15,-10-7 1-15,3-2-2 16,-3-10-1-16,7 0-2 16,0-19-1-16,7 6-1 15,3-28 0-15,4-21 0 16,10 5 0-16,11 1 0 16,14-7 3-16,15-12 0 15,10-7 3-15,-1 1-1 0,-2 15-1 16,-8-3 1-16,-7 22-1 15,-7 6 2-15,-10 4 1 16,-11 11-10-16,-7 5-3 16,-7 2-35-16,-4 3-15 15,-3 3-20-15,0 1-8 16,3 3-56 0</inkml:trace>
  <inkml:trace contextRef="#ctx0" brushRef="#br0" timeOffset="21426.285">21304 12659 288 0,'0'0'110'0,"4"0"-86"0,3 0 18 0,-4 0 1 0,8 0-3 16,3 0 3-16,7 0-9 15,4 0-1-15,10-3-18 16,8-3-2-16,13-4 0 16,7 7-7-16,1-6-1 0,-4-1-3 15,-7 4 1-15,-4 0-4 16,-6 3 0-16,-8-1-37 15,-10 4-14-15,-8 4-25 16,-6-1-7-16,-4 3-65 16</inkml:trace>
  <inkml:trace contextRef="#ctx0" brushRef="#br0" timeOffset="21631.845">21311 13060 312 0,'-10'22'118'0,"20"-19"-92"0,15 1 17 0,-11-4 3 16,7-4-7-16,8-2 1 15,9-3-18-15,8-7-8 16,4 7-8-16,-1-10-5 0,0 6 0 16,-6-2-19-16,-8-1-5 15,-7 0-33-15,-7 4-12 0,-7-4-87 16</inkml:trace>
  <inkml:trace contextRef="#ctx0" brushRef="#br0" timeOffset="22383.191">20521 8423 204 0,'11'-35'77'0,"-8"26"-60"0,1-7 13 16,-4 10 3-16,0 0-4 16,0 6 1-16,-7 3-6 15,0 10-1-15,-7 15-12 16,-8 28 2-16,-9 23 1 0,-19 18 1 0,-17 50 1 15,-7 22-6-15,-11 38-2 16,-24 38-4-16,-7 3-3 16,3 12 0-16,7-28-1 15,4-9-3-15,10-29 2 16,14-37-6-16,22-38 0 16,17-28-21-16,18-28-9 15,10-16-47-15,15-29-21 16,-1-21-3-1</inkml:trace>
  <inkml:trace contextRef="#ctx0" brushRef="#br0" timeOffset="22745.294">19664 8689 208 0,'7'-68'77'0,"0"39"-60"0,0-8 4 15,-3 24-3-15,-1 1 0 16,1 2 3-16,-1 4 0 16,4 6 2-16,0 9-13 15,4 23 12-15,3 12 5 0,4 6 1 16,3 25 1-16,3 28-8 15,5 17-2-15,-1 27-9 0,-7 22-4 16,-3 29-3-16,-4 2 0 16,-4 7 0-16,-6 0 1 15,-4-15-13-15,0-7-7 16,0-10-24-16,0-31-10 16,3-21-27-16,8-20-9 15,7-15-27 1</inkml:trace>
  <inkml:trace contextRef="#ctx0" brushRef="#br0" timeOffset="23614.273">19530 12311 272 0,'-4'-28'101'0,"4"18"-78"0,4-2 15 0,-4 6 2 0,0-4-9 16,3 7-1-16,1-3-12 16,-1 3-4-16,1-1-8 15,3 1 3-15,0-3 1 0,7 0 1 16,11 0 1-16,17-4 0 16,15 1 2-16,6-1-3 15,4 1 1-15,0 6-5 16,0 6 1-16,-7 9-3 15,-14 14 0-15,-21 21 3 16,-18 18 3-16,-14 4-6 16,-14 13-3-16,-11-1 1 15,-14 7 0-15,-14 9-1 16,-4-12-2-16,4-16 1 16,11-6 1-16,7-16-1 0,10-6-1 15,7-10-4-15,11-6-2 16,7-9 3-16,11-7 3 15,13-3 1-15,12-3 2 16,9 1-4-16,8-4 0 16,0 0 1-16,-4 3 0 15,1 0 0-15,-4-3 2 16,-4 9-21-16,-3-2-7 16,-4-4-47-16,-4 6-17 15,5 1-75 1</inkml:trace>
  <inkml:trace contextRef="#ctx0" brushRef="#br0" timeOffset="23898.754">20556 12587 340 0,'7'-19'126'0,"-3"10"-98"0,3 2 3 15,-7 7-3-15,0 0-10 0,0 4-1 16,0 2 2-16,0 6 0 16,-7 7-10-16,-4 6-1 0,-3 7 2 15,-3 15-4-15,-5 6-1 16,-2 10-2 0,-4-4-3-16,-1-5 1 0,1-4 1 15,3-10-14-15,4-2-5 16,4-3-40-16,2-10-17 15,5-7-86 1</inkml:trace>
  <inkml:trace contextRef="#ctx0" brushRef="#br0" timeOffset="24140.247">20380 12524 256 0,'18'-41'96'0,"-15"41"-75"15,4 13 17-15,-7 6 3 0,0 0-13 16,0 12-1-16,0 7-5 16,0 5-2-16,0 17-10 15,0 9 0-15,4 0 1 0,3-6-6 16,0-1-3-16,3-5-1 16,1-4-1-16,3 0-18 15,0 1-8-15,-3-10-59 16,3-7-27-16,4-8-13 15</inkml:trace>
  <inkml:trace contextRef="#ctx0" brushRef="#br0" timeOffset="24558.944">18987 13835 224 0,'-29'19'85'0,"22"-19"-66"0,11-10 10 0,-1 4 2 0,11-7 1 16,11-5 5-16,7-7 4 16,21-1 2-16,24 1-23 15,12 0 2-15,2 0 1 0,22 6-10 16,7 4-2-16,-3-1-7 16,10 3-1-16,10-2-1 15,-6-4 1-15,-1 0-2 16,4-3-1-16,-7-3 1 15,-17 3-1-15,-19 7-47 16,-20 5-20-16,-18 10-76 16,-18 6-54-16,-28 4 84 15</inkml:trace>
  <inkml:trace contextRef="#ctx0" brushRef="#br0" timeOffset="24980.002">19784 14032 348 0,'28'-15'132'0,"-3"2"-103"0,17-12 16 0,-21 13 0 0,7-4-19 16,8 6-4-16,6 10-11 15,7 10-5-15,1 12-3 16,-4 3 4-16,-15 6 3 0,-9 4 6 16,-19 9 4-16,-13 12-6 15,-12 10-3-15,-9-3-6 16,-1-10-2-16,0 0-1 16,0-12 1-16,4-10-2 15,7-2-1-15,3-7-4 16,11-4 0-16,7-5 0 15,7-7-1-15,7 4 1 16,8-1 3-16,13-9 0 16,18 0 1-16,17 0 2 15,1 0 1-15,-1-9-17 16,5 5-7-16,2-2-54 16,4-3-21-16,-3-10-77 15</inkml:trace>
  <inkml:trace contextRef="#ctx0" brushRef="#br0" timeOffset="25536.132">22370 13625 256 0,'-11'9'96'0,"11"-9"-75"0,11 6 19 0,-11-2 2 16,10-4 4-16,1 0 5 16,24-7-4-16,-7 4 1 15,46-16-27-15,-14 4-3 0,60-23-3 16,39-12-11-16,-4 0-1 16,8 6-3-16,-12 9 0 15,-20 10 0-15,-15 6 2 16,-17 7-28-16,-21 9-11 15,-22 9-31-15,-31 7-10 16,-4-1-79 0</inkml:trace>
  <inkml:trace contextRef="#ctx0" brushRef="#br0" timeOffset="25926.648">22768 13898 324 0,'32'-7'123'0,"-32"7"-95"0,56 7 18 0,-48-4 1 16,20 9-14-16,-4-2-2 16,22 15-7-16,-7-6-3 15,0 9-11-15,-7-6-2 0,-22 15 2 16,1-8 0-16,-32 24 2 15,7-9-9-15,-18 12-1 16,7-12-2-16,-14 3 2 16,8-9-3-16,2-4 0 15,5-6-1-15,10-2-2 16,3-8 0-16,18-2 3 16,0-3 0-16,21-1 3 15,-3-2-1-15,31-1-1 16,-10 0 1-16,14-2 1 15,-10-1-21-15,-1 0-7 0,-10-6-51 16,-4 0-20-16,-3 0-69 16</inkml:trace>
  <inkml:trace contextRef="#ctx0" brushRef="#br0" timeOffset="28042.991">20690 15782 232 0,'4'-19'88'0,"-4"10"-69"0,3-4 17 0,-3 7 3 0,0-3-8 15,4 5 2-15,0 1-4 16,-1 10 0-16,-3 11-16 15,-3 17 12-15,-5 9 7 0,-2 9-3 16,-11 7-2-16,-4 18-9 16,-3 16-3-16,-4 3-7 15,-7-3-3-15,-10 7-2 16,-8 5 0-16,-3 1-4 16,0-16 0-16,4-10 1 15,7-12 0-15,10-12 0 16,0-4 0-16,11-18-22 15,7-10-8-15,3-13-36 16,7-2-15-16,4-4-81 16</inkml:trace>
  <inkml:trace contextRef="#ctx0" brushRef="#br0" timeOffset="28327.947">20105 15879 284 0,'-4'-19'107'0,"4"16"-83"0,7 6 17 0,0 4 2 0,8 5-6 16,9 7 1-16,8 6-10 16,7 6-5-16,3 10-13 15,4 19 7-15,0 15 3 0,-4 7-8 16,-3-1-2-16,-4 4-4 15,-3 9-1-15,-4 0-3 16,0-9-2-16,-3-17-30 16,0-11-15-16,-4-16-48 15,4-13-20-15,-8-19-34 16</inkml:trace>
  <inkml:trace contextRef="#ctx0" brushRef="#br0" timeOffset="28630.377">21004 16061 384 0,'7'-6'143'0,"4"-1"-112"0,10-2 1 0,-7 9-7 16,15 0-13-16,9-3 1 16,12 3-8-16,6 0-3 15,1 0-1-15,-1 0-1 0,4 0 0 16,4 0-3-16,-19 0 2 16,-6 0-26-16,11-3-11 0,-12 0-25 15,5-4-9-15,-8 4-69 16</inkml:trace>
  <inkml:trace contextRef="#ctx0" brushRef="#br0" timeOffset="28881.631">21170 16525 280 0,'-7'28'107'0,"7"-28"-83"0,42 13 26 0,-38-10 8 16,28-3-7-16,17-3 0 15,4-3-28-15,11-4-12 16,13-6-7-16,1 7-1 0,-22 0 0 16,-10-1-23-16,7 1-9 15,-11-1-43-15,8 1-17 16,-8 3-59-1</inkml:trace>
  <inkml:trace contextRef="#ctx0" brushRef="#br0" timeOffset="29617.852">22708 15826 264 0,'0'-22'99'0,"0"22"-77"0,0-35 18 0,0 29 2 16,0-3-9-16,0-4-2 16,0-2-4-16,0-1 0 15,-3-3-15-15,-1 3 4 0,-3 1 4 16,0 2-7-16,-10 1 0 16,6 2-5-16,-10 4-3 15,3-3-2-15,-7 9-3 16,4 0 1-16,-7 9-1 15,3 0 0-15,-6 23 0 16,2-10 0-16,-6 22 2 16,7-10-3-16,0 13-2 15,3-9 2-15,11 6 0 16,3-4 1-16,15 4 0 16,-4-12-3-16,17 5 2 15,-2-9 1-15,13-12 0 0,-4-3 0 16,26-16 2-16,-11 3-1 15,14-16 2-15,-11 3-2 16,7-18 2-16,-6 6 2 16,-5-22 2-16,-6 9 1 15,-7-12 2-15,-7 9 1 16,-8 7 1-16,1 6 0 16,-8 9 2-16,1 9-7 15,-4 26-2-15,0-3-1 16,-7 27 0-16,3-5 2 15,-6 28 1-15,3-13-3 16,-1 44-3-16,1-19 0 16,0 19-1-16,4-22-3 15,3 13 2-15,0-13-6 0,3-3-3 16,1-13-25-16,-4-5-10 16,0-11-21-16,0-8-9 15,0-4-96 1</inkml:trace>
  <inkml:trace contextRef="#ctx0" brushRef="#br0" timeOffset="31405.771">22945 15020 256 0,'-7'-3'96'0,"7"3"-75"0,-11 0 14 0,11 0 3 16,-7 3-2-16,0 0 0 15,-4-3-4-15,1 0 0 16,-4 0-18-16,-11-6 1 0,-3 3 1 15,-8 0-6-15,-6-4-1 16,-7 4-3-16,-8 3-1 16,1 3-3-16,-8 7-2 15,-10 2 1-15,-10 1-1 16,-1-1 0-16,4 1 0 16,0-4 0-16,-8-2 0 15,-2-7 2-15,-1-4 1 16,4-2-1-16,0 0 1 0,-11 0-2 15,-7-1-1-15,0 1-2 16,7 3 1-16,-3 3 1 16,-7 3 0-16,-1 7 0 15,12-1 0-15,9 0 0 16,5-2 0-16,-1 2 0 16,4 0 2-16,7-2-3 15,7-4 0-15,3 6 1 16,11-9 2-16,4 7-3 15,7-4 0-15,-1 0 1 16,8 0 2-16,7 0-1 16,3 0-1-16,4-3-2 15,3 0 1-15,4 0 1 16,0 0 2-16,4 0-3 0,-1 0 0 16,0 0 1-16,1 0 2 15,-1 0-1-15,4 0-1 16,0 0 1-16,4 0-1 15,3 0 0-15,-4 0 2 16,4 0 1-16,0 0 3 16,0 0-3-16,0 0 0 15,-3 3-1-15,-1 4 1 16,-3 5-2-16,0 13 2 16,-4 22-2-16,1 13-1 15,-1 6 5-15,4 15 1 16,-4 26-2-16,4-26-3 15,4-9 2-15,-4 38 2 16,0-25-4-16,-7 43-1 0,3-30 0 16,-10 55 2-16,-4 20-3 15,4-23 0-15,0-18 1 16,7-13 2-16,0-15-3 16,3-23 0-16,4-18 1 15,0-16 0-15,3-13-3 16,4-12 2-16,0-6 1 15,0-7 0-15,0-2-3 16,4-4 2-16,0 0 1 16,3-3 2-16,0 0-1 15,3-3-1-15,4 0 1 16,0-4-1-16,4 1 0 0,3 0 2 16,4 3-3-16,0-1-2 15,3 4 2-15,4 7 0 16,3-1 1-1,4 3 0-15,7 1 0 0,14-1 0 16,17-2 0-16,11-1 0 16,4-6 0-16,17 0 0 15,18-6 0-15,-3-1 2 16,17-2-1-16,11-1-1 16,-8-2 3-16,19-4 0 15,2-3-1-15,-2 1 1 16,6-1-2-16,-3 3-1 15,-7 0-2-15,10 4 1 0,-7 6 7 16,-7-1 6-16,15 4-6 16,-12 0-3-16,-13 3-9 15,7 0-4-15,0 0 12 16,-15-3 8-16,-10 0-7 16,-28 0-4-16,-22 3 3 15,15 0 2-15,-21 0-3 16,-4 0-1-16,-14 0 2 15,-14-3 3-15,-8 3 0 16,-13-4 0-16,0 1-6 16,-15-3-1-16,1 6 1 15,-11-3 2-15,-1-3 0 16,-6 2-1-16,4-2 3 0,-8-3 0 16,4 6 1-16,0-7 2 15,0 1-5-15,-4-16-1 16,4 3 0-16,-7-35 2 15,3 20-1-15,-10-35-1 16,3 15 1-16,-17-65-1 16,-18-38 0-16,11 13 0 15,10 34 0-15,-18-44 0 16,-10-41-3-16,7 29 2 16,4 31-1-16,0 28-2 15,-4 26-4-15,0 21-2 16,3 13-9-16,4 19-2 0,7 5 0 15,8 11 2 1,9 2 4-16,8 4 2 16,7-4-8-16,3 10-1 15,8-3-2-15,6 3 2 0,1-4-12 16,0 7-4-16,-1 0 1 16,1 0 2-16,-1 0 11 15,1 0 7-15,-4 7 3 16,0-4 4-16,0-3-73 15,3 0-52 1,1 0 51-16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14:44.56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7355 4883 208 0,'4'0'77'0,"-4"3"-60"0,3 0 10 0,-3 7 1 0,4-1-5 16,0 0 0-16,-1 10-3 15,1 3-1-15,-4 10-10 16,0 18 1-16,0 16 3 0,0 6-3 16,0 3 2-16,0 22-1 15,0 19 3-15,0 3-1 16,0 22 0-16,3 13-3 16,-3 3 1-16,4 31-6 15,-4 0-1-15,0 38 0 16,-4 0 2-16,1 21-5 15,-1 17-3-15,1-7 3 16,3 22 1-16,3-19-3 16,4 22 1-16,0-12 0 15,7 3 2-15,-3 6-1 0,3-10 2 16,0 11-2-16,0-20-1 16,-3 16 1-16,-1-41-1 15,4 6 0-15,-3-27 0 16,3-33 0-16,0-5 0 15,-7-22 2-15,0-26 1 16,0-28-4-16,-3-21 1 16,0-20-2-16,-4-12 0 15,0-18-14-15,-4-10-4 16,4-10-36-16,0-18-17 16,0-13-65-1</inkml:trace>
  <inkml:trace contextRef="#ctx0" brushRef="#br0" timeOffset="945.061">9525 7652 220 0,'-4'0'82'0,"1"0"-64"0,3 0 18 0,0 0 2 15,0 0-9-15,0 0-2 16,0 0 2-16,0 6 2 16,3 0-17-16,5 0-1 0,2 4 0 0,4 2 8 15,7 1 7-15,8-1-6 16,9 1-3-16,8-4-5 15,4 1-1 1,-1-7-3-16,0 3-1 0,-3-6-3 16,0 0-1-16,-3 0-3 15,-1 0-2-15,-3 0 1 16,-11 0-1-16,-3 0 0 16,-8 3 2-16,-3-3-1 15,-7 7 2-15,-3-4-26 16,-1-3-10-16,1 0-18 15,-1-3-7-15,1-4-21 16,3-2-8-16,4-4-39 16</inkml:trace>
  <inkml:trace contextRef="#ctx0" brushRef="#br0" timeOffset="1440.421">10104 7344 244 0,'-7'4'90'0,"7"-4"-70"0,0 0 10 0,3 0 2 0,4 0-5 16,4 0 4-16,6 0-6 15,8 6-1-15,3-3-13 16,8 3 2-16,2-3 1 0,1 7-1 16,3-4 0-16,-3-3-1 15,4 0 2-15,-1 0-3 16,4 1 1-16,-4-1-5 16,-7 3-2-16,-3 0-2 15,-4 4 0-15,-6 2 0 16,-8 10 3-16,-11 13-3 15,-6 8 0-15,-8 8-1 16,-7-1 1-16,-3 0-2 16,-3 0-1-16,-5 0-2 15,5 4 1-15,-1-4 1 0,4 6 0 16,3-15-3-16,1-3 2 16,2-1-1-16,5-9 0 15,-1-6-11-15,4-3-5 16,0-9-17-16,4-1-7 15,-1 0-31-15,1-2-14 16,3-7-44 0</inkml:trace>
  <inkml:trace contextRef="#ctx0" brushRef="#br0" timeOffset="1906.998">9648 8338 220 0,'-7'-6'85'0,"4"3"-66"0,3 3 12 15,0 0 3-15,0 0-5 16,3 0 1-16,1 0-2 16,3 0 2-16,7 3-16 15,4 0 5-15,6-3 2 0,12 3 0 16,3 0-1-16,3-3-2 16,7 0-1-16,11 0-3 15,14-3 1-15,15 0-4 16,-5 0 1-16,1 0-3 0,7 0 2 15,6 0-2-15,-2 0 0 16,-8-1-5-16,-11 1-1 16,-6 0-1-16,-11 0-2 15,-4 0 1-15,-10 0 1 16,-10 3-1-16,-8 0-1 16,-7 0-10-16,-7 0-4 15,-10 0-44-15,-4 0-17 16,0 0-104-1</inkml:trace>
  <inkml:trace contextRef="#ctx0" brushRef="#br0" timeOffset="2777.17">5436 7790 240 0,'7'0'90'0,"-7"3"-70"0,4 0 13 0,-4 0-1 15,3 3-8-15,4 1 0 16,1-1 0-16,2 3 2 16,8 1-14-16,3-1-2 0,4 0 0 15,3 1 3-15,0-1 4 16,7 1-5-16,4-7 1 15,7 3-8-15,3-3-3 16,1-3-1-16,-1 6 1 0,1-2-3 16,-12 2 0-16,-2 0 1 15,-1-3 2-15,-14 4-1 16,0 2-1-16,-3-6-32 16,-4 0-14-16,-7-3-26 15,-3 0-7-15,-1 3-46 16</inkml:trace>
  <inkml:trace contextRef="#ctx0" brushRef="#br0" timeOffset="3593.565">5292 8865 240 0,'0'0'90'0,"3"0"-70"0,8-3 19 0,-4 3 5 16,3-3-8-16,12 0-1 15,6 0-8-15,14-4-3 16,8-2-13-16,10-1-2 0,3 1 1 16,22-3 0-16,13-4 2 15,-6-3-4-15,7 0 0 16,10 0-1-16,1 1 1 16,-4-1-4-16,-22 0-3 0,-6 6 0 15,-1 4 1-15,-10 3 1 16,0 6 1-16,-10 0-5 15,-8 9-1-15,-6-3-19 16,-8 4-9-16,-7 2-31 16,-7-5-13-16,-3 2-74 15</inkml:trace>
  <inkml:trace contextRef="#ctx0" brushRef="#br0" timeOffset="4789.65">5867 9887 240 0,'7'-41'90'0,"-4"29"-70"0,4 3 10 0,-3 9 2 16,6 0-5-16,1 9 4 0,-4 7-6 16,7 15-3-16,0 19-12 15,0 19 5-15,1 6 2 0,-1 23-3 16,0 24 0-16,-4-3-6 15,1 16-3 1,-4 9-2-16,-3-12-3 0,-4-13 1 16,0 0-1-16,0-9 2 15,0-19 1-15,3-19-4 16,-3-16-1-16,4-18-4 16,-1-16 1-16,-3-16-32 15,0-18-16-15,-3-10-36 16,-1-7-17-16,1-11-7 15</inkml:trace>
  <inkml:trace contextRef="#ctx0" brushRef="#br0" timeOffset="5303.255">6244 10182 244 0,'0'-22'93'0,"-3"13"-72"0,-1-4 5 0,1 7-3 16,-1 0-9-16,4-1 0 16,0-2 0-16,0-1 2 15,4-5-9-15,-1 2 7 0,4-6 3 16,11-6 2-16,7-3 3 16,6 0-3-16,8 3 0 15,3 0-8-15,-3 12-2 16,0 7 4-16,-4 6 3 0,-3 9 5 15,-4 26 2 1,-7 9-8-16,-6 6-4 0,-5 6-4 16,-6 10 0-16,-8 22 0 15,-6 6 1-15,-8-6-7 16,-7 6 0-16,-3 6-1 16,-11 10 0-16,0-10 0 15,4-15 0-15,3-7-3 16,8-15 2-16,6-10 1 15,11-12 0-15,10-6-3 16,12-13 0-16,13-4 4 16,7-2 1-16,7-7 2 15,1-2 0-15,-1-7-5 16,7 0 1-16,8-3 0 0,-8-1 2 16,8-2-1-16,-8 6-1 15,-3-3-21-15,0-3-9 16,-14-4-42-16,-1 7-17 15,-2-6-79 1</inkml:trace>
  <inkml:trace contextRef="#ctx0" brushRef="#br0" timeOffset="9158.552">6036 7492 224 0,'-7'-13'85'0,"3"7"-66"0,1 6 14 0,3 0 2 15,0 0-12-15,0 0 0 16,3 0-1-16,1 0 1 16,0 0-12-16,-1 0 7 0,4 0 4 15,4 0 2-15,-1 6 3 16,1-3-6-16,3-3-1 16,0 7-2-16,0-4-2 15,4-3-2-15,10 0 1 16,0 0-2-16,15-3 2 15,13 3-4-15,0 0 1 16,4 0-1-16,-10 3 1 16,-1-3-2-16,-6 0 1 15,-8 0-4-15,-7 6 1 0,-3-3-5 16,-4-3 0-16,-10 6-1 16,3-2 1-16,-4 5-2 15,-3 0 2-15,0 1-2 16,-3-1 2-16,-4 4-2 15,0-1 2-15,0 1-2 16,-4-1 2-16,1 13-4 16,-4 1-2-16,0 2 2 15,-4 6 2-15,1 7-2 16,-1 6-2-16,-10 13 2 16,3 15 2-16,-3 0-2 15,0-6 0-15,0-9 1 16,3 2 2-16,4-8-1 15,-4-1-1-15,8-6 1 0,3-3 1 16,3-10-3-16,4-5 0 16,0-7 1-16,0-4 2 15,0-5-3-15,4-4 0 16,-4 1 1-16,3-4 0 16,-3-3-20-16,0-3-7 15,4 0-63-15,-1 0-29 16,4 0-68-1</inkml:trace>
  <inkml:trace contextRef="#ctx0" brushRef="#br0" timeOffset="11048.416">7235 10332 244 0,'-10'-6'90'0,"6"6"-70"0,1 0 10 0,3 0 2 0,0 0-14 16,0 0 0-16,0 6 5 15,3-2 5-15,8-4-15 16,3 0 6-16,7 0 4 0,7 0 1 16,8 0 3-16,3 0-4 15,-1 0-2-15,5-4-9 16,-5-2-3-16,5 6-3 15,-1-3 1-15,0-3-4 16,-3 3 0-16,-3-4-1 16,-5 7-2-16,-2 0 1 15,-1 0-1-15,-11 0 2 0,1 7 1 16,-4-4-1-16,-3 3-2 16,-1-3-10-16,-6 7-6 15,-4-1-36-15,-4 0-14 16,-6 4-39-16,-1 6-14 15,-3 3-4 1</inkml:trace>
  <inkml:trace contextRef="#ctx0" brushRef="#br0" timeOffset="11335.869">7465 10787 312 0,'21'-6'118'0,"-7"6"-92"0,14-3 17 16,-21 3 3-16,7 0-7 15,4 0 1-15,3 0-18 16,7 3-5-16,11-3-11 16,0 0-4-16,7 0 1 0,3 0-2 15,1 0-1-15,-4 0 1 16,-4 0-1-16,-3 0-3 15,0 0 2-15,-1-3-43 0,5-4-18 16,-1-2-79 0,4-3-65-16,-7-10 77 15</inkml:trace>
  <inkml:trace contextRef="#ctx0" brushRef="#br0" timeOffset="11774.311">8703 10220 292 0,'-7'-10'110'0,"7"10"-86"0,4 0 20 16,-1 0 2-16,4 0-7 16,4 10 2-16,3-1-10 15,7 4-4-15,7 2-15 16,0 7-1-16,1 6 2 0,2 16-3 15,1 3 0-15,-4 4-6 16,1-1-1-16,-5-3-1 16,-3-7-2-16,1 4 1 0,-5-9 1 15,1-7-3 1,-4-3-2-16,4-6-38 0,-1-3-17 16,1-7-35-16,0-6-12 15,3-3-39 1</inkml:trace>
  <inkml:trace contextRef="#ctx0" brushRef="#br0" timeOffset="12102.171">9430 10182 264 0,'-7'0'99'0,"0"6"-77"0,0 4 15 0,0-1 3 0,-4 4-11 16,0 5-2-16,-6 14-4 16,-4 21-3-16,-4 22-10 15,-7 4 2-15,-3 9 2 0,-4 24-3 16,0 11 1-16,-3 2-7 16,-4 26-1-16,0-7-4 15,0-9-3-15,0-1 2 16,4-5 0-16,7-7 3 15,7-28 1-15,6-21-4 16,8-17-1-16,7-15-19 16,7-13-9-16,4-16-53 15,6-15-23-15,-3-15-29 16</inkml:trace>
  <inkml:trace contextRef="#ctx0" brushRef="#br0" timeOffset="12746.211">11134 5087 252 0,'-39'41'96'0,"11"6"-75"0,-8 31 10 0,19-40 1 15,-8 18-11-15,-10 35-2 16,-15 25 4-16,-24 50 3 16,-10 22-14-16,-8 47 2 0,-17 26 0 15,-11 15-7-15,10 12-2 0,11-18-3 16,11-7 1-16,7-34-4 15,0-9 0-15,10-23 1 16,8-34 0-16,10-28 0 16,7-25 0-1,11-26-31-15,7-21-12 0,6-25-42 16,8-23-18-16,7-15-10 16</inkml:trace>
  <inkml:trace contextRef="#ctx0" brushRef="#br0" timeOffset="13119.687">9867 5240 220 0,'11'-40'82'0,"-11"40"-64"0,3 3 9 0,1 6 0 16,-1 10-1-16,1 12 4 15,3 10-7-15,0 12-2 16,7 20-12-16,4 30 12 0,3 13 6 16,4 41-6-16,6 15 1 15,19 42-9-15,6 24-3 16,4 19-3-16,0 19-2 15,-3-10-3-15,-4 4-2 0,-4-35 1 16,0 13 1-16,1-38-1 16,-1-31-1-16,-3-16-15 15,0-10-7-15,-7-33-47 16,-4-26-19-16,-7-29-52 16</inkml:trace>
  <inkml:trace contextRef="#ctx0" brushRef="#br0" timeOffset="15104.155">8562 9313 224 0,'3'-9'85'0,"-6"0"-66"0,-1-1 19 0,1 1 3 15,-4 6-8-15,-4-7 0 16,-3 4-9-16,-7 0-5 15,-7 3-11-15,-15-1-1 0,-10 4 3 16,-3 0 3-16,-4 0 2 16,-3 0-4-16,-15 4 1 15,-14-4-5-15,1 0-2 16,-1 3-2-16,-11 3 0 16,-13 0-4-16,3 4-2 15,-7-1 2-15,-7 1 2 16,-3-1 0-16,10 0 2 15,3-6-2-15,-6-3 2 16,-1-3-2-16,8-3-1 16,10 3 1-16,-3-3-1 0,-4-4 0 15,7 7 0-15,11-3-3 16,7 3 2 0,6 3 1-16,1 3 2 0,4 3-1 15,6 4-1 1,8-7-2-16,10 6 1 0,10 0-1 15,12 4 0-15,10-4 2 16,-1 1 0-16,8-1-3 16,4 1 2-16,3 2 1 15,3 1 0-15,1 9 0 16,-1 6 2-16,0 10-3 16,4 2 0-16,0-2 1 15,0 9 2-15,0 0-1 0,0 3-1 16,0 16 1-16,-3 28-1 15,-1 13-3-15,1 9 2 16,-4 47 3-16,0-3 1 16,-4 31-1-16,8 3-2 15,-8 16 1-15,1-6-1 16,-5 3 0-16,1 0 0 16,0-19 0-16,-3-9 0 15,-1-7 0-15,4-31 2 16,0-25-1-16,10-25 2 15,1-12-2-15,3-23 2 16,3-15-4-16,1-13 0 16,3-9 1-16,3-10 0 15,1-5 2-15,-1-4 1 0,5 0-1 16,-1 0-2-16,0 0 3 16,11 3 0-16,3 0 1 15,14 0 0-15,18 0 0 16,0 0 0-16,14-3 0 15,4 0 0-15,28 0 0 16,10 6 0-16,7-6-2 16,33-6 1-16,13 3 0 15,14-9 3-15,15-1-1 16,21-6 0-16,3-3-3 16,18 0 1-16,-7-6-2 15,14-6-1-15,-22-4 1 16,5-3 1-16,-12 0-3 15,-20 1 0-15,3 2 1 16,-28 10 0-16,-21 3-3 0,-1 3 2 16,-10 6 1-16,-17 7 0 15,-22 6 0-15,-17-1 2 16,-11 1-1-16,-11 3 2 16,-13 3-2-16,-8 1-1 15,-10-1 1-15,-7-3-1 16,-8 0 0-16,-3 0 2 15,-3 0-1-15,0-3-1 16,-4-1 1-16,-4-2 1 16,1-3-1-16,-4 6-1 0,0-4 1 15,0 4-1 1,0-3 0-16,0-3 0 0,0-1 0 16,0-2 0-1,0-7 0-15,0-3 0 0,0-13 0 16,0-21 0-16,-4-22 0 15,1-1 0-15,-1-9 0 16,1-43 0-16,-5-10 0 16,1-29 0-16,0-21 0 15,-3-10 0-15,-1-9 0 16,1 28 0-16,-4 4 0 0,-1 18 0 16,1 22 2-1,0 22 1-15,-3 9-4 0,6 19-1 16,0 7 1-16,1 6 0 15,-1 9 1-15,4 9 0 16,0 7 0-16,-3 9 0 16,-1 7 0-16,0-4 0 15,1 10 0-15,-4 3 0 16,0 6 0-16,-4 0 0 16,-3 4-3-16,-4 5 2 15,-3 1 1-15,-4 3 2 16,0-1-1-16,-3 1-1 15,3 3-2-15,1 0 1 16,2-4 3-16,1 1 1 16,3 0-4-16,-3 0 1 15,0-1 0-15,-7 1 0 16,-11 0 0-16,-11 3 0 0,-6 3 0 16,-1 0 0-16,1 3 0 15,-4 0 2-15,-11 3-3 16,-10 1 0-16,-4-4 1 15,4 3 0-15,-4 3 0 16,-3 4 0-16,-4 3-5 16,4 6-1-16,14-1-39 15,14-2-18-15,21 0-115 16</inkml:trace>
  <inkml:trace contextRef="#ctx0" brushRef="#br0" timeOffset="18915.235">24321 5313 204 0,'0'-13'77'0,"0"7"-60"0,0 6 13 16,0 0 3-16,0 0-2 16,0 0 2-16,0 0-10 15,0 0-3-15,-4 0-12 16,-3 9 4-16,0 7 3 0,3 0 2 15,1 5-1-15,-4 8-2 16,0 5 1-16,0 13-4 16,0 22 1-16,-4 6-1 15,0 10 1-15,-3 12 0 16,0 26 0-16,-3-1 0 16,-1 13 0-16,0 18-2 15,4 7-1-15,0 22-3 0,3-38-1 16,4-34-6-16,-3 84 1 15,3-46 0-15,-4 81 2 16,4-54-1-16,7 79-1 16,0-66 1-16,14 82 1 15,-3-76-1-15,14 95 2 16,-8-85 0-16,15 97 3 16,-7-82-5-16,6 85-1 15,-9-87 0-15,2 68 2 16,-6-81-1-16,3 44-1 0,-7-63 1 15,0 34-1-15,-3-56 0 16,3 0 2-16,-3-34-1 16,-1-10 2-16,-3-25-4 15,4-9 0-15,-4-16-1 16,0-13 0-16,-4-9-9 16,1-9-3-16,-1-7-15 15,-3-9-7-15,0-3-51 16,0-7-23-16,0-2-36 15</inkml:trace>
  <inkml:trace contextRef="#ctx0" brushRef="#br0" timeOffset="19665.873">22659 7554 212 0,'3'-28'82'0,"-3"13"-64"0,0 2 11 0,0 7-1 16,0 6-1-16,-3-3 1 15,-1-4-4-15,1 7-1 16,-4 10-12-16,3 5 2 0,1 10 3 0,-1 13 1 15,4 9-1-15,0 0 0 16,0 3 0-16,4 4-6 16,-1 5-2-16,1 10-4 15,-1-12-3 1,-3-17 0-16,4 14 1 0,-1-14-1 16,-3 1 2-1,0-13-13-15,0 1-3 0,0-7-40 16,0-7-16-16,0-2-76 15</inkml:trace>
  <inkml:trace contextRef="#ctx0" brushRef="#br0" timeOffset="19938.653">22334 7902 324 0,'36'-6'123'0,"-15"3"-95"0,11-3 14 0,-18 3 1 15,10-4-20-15,8 7-4 16,7 7-12-16,3-4-3 16,4 6-2-16,0-3-2 0,3 1 1 15,-3-1-4-15,-3 0 2 16,-1-3 1-16,-3 1 0 15,0 2-44-15,-15-3-20 16,-3 0-92 0</inkml:trace>
  <inkml:trace contextRef="#ctx0" brushRef="#br0" timeOffset="20388.091">22973 7445 292 0,'0'0'110'0,"0"3"-86"0,3-3 20 0,-3 0 2 15,4 0-9-15,3 0 1 16,4 0-13-16,6 0-6 15,8 0-10-15,10 3-4 0,0 0-1 16,-6-3-2-16,10 6-2 16,-4 7 3-16,-3 3 0 15,-4 6 3-15,-7 12 1 16,-3 7-1-16,-4 6 1 16,-7 0 0-16,-7 3 3 15,-4 3-1-15,-10 10 0 16,-7 12-3-16,0-12 1 15,3-16-4-15,-14 9-2 16,8-15 0-16,-8 9-1 0,7-9 0 16,1-6 2-16,6-1-6 15,0-9-1-15,4-3-36 16,4-3-13-16,-1-3-23 16,4-7-7-16,0 0-70 15</inkml:trace>
  <inkml:trace contextRef="#ctx0" brushRef="#br0" timeOffset="20717.658">22458 8774 332 0,'17'-3'126'0,"-17"3"-98"0,36-16 12 0,-33 16 0 16,26-3-13-16,-8 0-3 16,28-9-12-16,-10 2-3 15,31-6-5-15,-17 4-3 0,50-13 2 16,31-3-2-16,3-4-1 15,8 7 1-15,-39 6-1 16,-25 7 0-16,32-7 2 16,24-6-34-16,-17 6-16 15,-14 13-121-15</inkml:trace>
  <inkml:trace contextRef="#ctx0" brushRef="#br0" timeOffset="21332.486">24952 7739 236 0,'-25'4'90'0,"15"5"-70"0,-1-3 15 15,11-6 0-15,-3 3-5 16,-1-3 2-16,4 7-3 16,0-7 0-16,7 3-16 15,0 0 5-15,14-3 5 0,-3 0-3 16,17 0 0-16,-7 0-9 16,11 3-2-16,-7 0-5 15,7 0-3-15,-7 0 0 0,3 4 1 16,0-1-3-16,-3 0 0 15,3 1-19 1,-17-1-7-16,-1-3-39 0,-9 3-15 16,-1 1-68-1</inkml:trace>
  <inkml:trace contextRef="#ctx0" brushRef="#br0" timeOffset="21631.485">25181 7407 308 0,'11'3'115'0,"-1"7"-89"0,1 8 12 0,-7-5-1 0,-1 15-20 15,1 13-5-15,-4 9-3 16,0 7-1-16,0 2-4 15,0 4-1-15,-4 9 3 0,1 3-3 16,-1-9 0-16,4-19-1 16,0 6-2-16,4 4-2 15,3-7-1-15,3-12-29 16,1-20-12-16,-4-2-30 16,7-6-11-16,7-10-34 15</inkml:trace>
  <inkml:trace contextRef="#ctx0" brushRef="#br0" timeOffset="22098.756">25598 7348 236 0,'-11'0'88'0,"7"0"-69"0,1 6 22 0,3-6 6 15,0 0-5-15,0 3 0 16,3 3-8-16,5-3-1 16,2 7-19-16,8 2 3 0,3-2 1 0,7-1-4 15,4 0 0 1,3-2-2-16,11-4 0 16,7-3-2-16,3 3 1 0,-3 0-6 15,-3 0-1-15,-8 4-2 16,-7-1 1-1,-3 3 0-15,-7-2 3 0,-4 11-1 16,-7 7 2-16,-7 13 0 16,-3 9 3-16,-11 3-1 15,-8 7 0-15,-13 5-3 16,-4-2-1-16,8-13-3 16,-19 35 1-16,8-23-2 15,-7 13 2-15,-8 13-2 16,8-16-1-16,7 0-2 15,14-25 1-15,3-13-26 0,4 4-9 16,0-4-20-16,7-6-7 16,0-6-19-16,0-7-6 15,3 1-57 1</inkml:trace>
  <inkml:trace contextRef="#ctx0" brushRef="#br0" timeOffset="22477.8">24733 8887 312 0,'18'-16'115'0,"-18"16"-89"0,32-18 14 16,-22 11 1-16,4 1-12 16,-3 0-2-16,28-4-11 15,-8 4-3-15,37-3-7 16,-12-1 3-16,57-5 3 0,-21 5 3 16,49-2 0-16,-32-1-1 15,53-6-1-15,36-3-7 16,-18 7-4-16,-25-1-1 15,-32 13 1-15,-24 3-8 16,-25 9-3-16,-14 1-50 0,-21-1-22 16,-14 4-90-1,-18-1-45-15,-14-2 111 16</inkml:trace>
  <inkml:trace contextRef="#ctx0" brushRef="#br0" timeOffset="23332.518">23728 5485 192 0,'21'-16'71'0,"-17"13"-55"0,-1-3 11 16,-3 6 3-16,0 0-7 16,-7 0-1-16,0 3-4 15,-4 3-1-15,-3 7-9 16,-3 6 6-16,-8 15 3 0,-7 23-3 15,-7 12 0-15,-3 18 0 16,-4 29 2-16,-7 16-5 16,-17 28 1-16,-18 25-7 15,-8 31-1-15,-3 4-2 0,-10 28 1 16,-7-10-2-16,28-37-1 16,20-48 1-16,-16 70-1 15,-8 34-3-15,32-94 2 16,14-38-1-16,0 13 0 15,11-31-18-15,7-13-9 16,7-25-34-16,7-25-14 16,0-10-42-1</inkml:trace>
  <inkml:trace contextRef="#ctx0" brushRef="#br0" timeOffset="23734.274">22521 5510 184 0,'14'-103'71'0,"-10"68"-55"0,3-28 2 15,-3 38-1-15,3-6 0 16,0 3 2-16,0 6-2 15,0 6 0-15,0 22-9 0,0 13 4 0,0 13 3 16,4 8 2-16,3 11 1 16,3 24 11-16,4 31 3 15,8 14-5 1,-1 49-2-16,0 13-12 16,0 37-5-16,-3 23-5 0,-4 8 0 15,0 20 0-15,1-16 1 16,-1 6-2-16,3-31-2 15,8-12-4-15,0-51 0 16,-7-41 4-16,20 13 2 16,-9-31-29-16,10 21-12 15,-11-24-55-15,11-7-22 16,-11-16-2 0</inkml:trace>
  <inkml:trace contextRef="#ctx0" brushRef="#br0" timeOffset="24726.328">22761 10596 248 0,'-3'0'93'0,"3"0"-72"0,3 0 14 0,-3 0 2 15,4 0-4-15,-1 0 1 16,4 0-11-16,0 0-1 16,8 0-13-16,-5 0 3 0,15 0 2 15,-8 0-3 1,26 0 1-16,-8 0-5 0,29 0-2 15,-12 0 0-15,8 9-1 16,-10-2-5-16,-1 8 1 16,-6-2 2-16,-8 9 3 15,-7-3 0-15,-10 12 0 16,-4 0-3-16,-14 23 1 16,0-14-4-16,-14 26-2 15,0-9 4-15,-18 5 1 16,4-8-3-16,-15 24-1 15,8-18 1-15,-4 18 2 0,7-22-2 16,4 7-2-16,4-13-1 16,6-9 3-16,4 0 0 15,10-10 1 1,4-6 6-16,18 0 4 0,-4-6-8 16,21-6 0-16,-7-1-2 15,11 1 2-15,-7-7-3 16,3 0 0-16,-3 1 1 15,-4-1 2-15,-3-3-19 16,-4 0-8-16,-3 0-18 16,-4 0-8-16,0 1-13 15,-7-4-3-15,0 0-56 16</inkml:trace>
  <inkml:trace contextRef="#ctx0" brushRef="#br0" timeOffset="25072.407">22842 11135 316 0,'7'-6'118'0,"-7"6"-92"0,15-3 11 16,-15 3-1-16,10 3-13 16,-3 0-1-1,18 0-7-15,-4 0 1 0,35-3-9 16,-10 0 0-16,25-6 0 0,-15 0 1 16,29-4 0-16,-14 1-4 0,17-4-1 15,-18 4-3 1,1-4-1-16,-11 4-1 15,-4-7 0-15,-10 4-42 16,4-7-18-16,-12 3-103 16</inkml:trace>
  <inkml:trace contextRef="#ctx0" brushRef="#br0" timeOffset="25555.128">23992 10790 264 0,'-3'0'101'0,"3"0"-78"0,14-3 22 15,-14 3 4-15,14-3-9 16,-3 0 2-16,17 0-18 16,-7 0-4-16,14-4-12 0,-3 4-5 0,7 0-2 15,-7 0-1 1,10 0 2-16,-10 3-1 0,3 0-1 16,-7 0 1-16,-3 3-1 15,-4-3-47-15,-3 3-18 16,-4 0-84-1,-4 3-45-15,-2 1 92 16</inkml:trace>
  <inkml:trace contextRef="#ctx0" brushRef="#br0" timeOffset="25798.379">24074 11163 276 0,'7'10'104'0,"-7"-10"-81"0,31 3 27 0,-27-3 8 0,14 0-13 16,-1 0-2-16,11 0-24 16,-6 0-11-1,9 0-6-15,-6 0-2 0,14 0 0 0,-7 0 0 16,20 0 2-16,-9 0-3 16,13-6 0-16,-10-1-37 15,7-5-16-15,-11 2-15 16,8-5-6-16,-11 2-51 15</inkml:trace>
  <inkml:trace contextRef="#ctx0" brushRef="#br0" timeOffset="26528.534">25326 10314 248 0,'0'-10'93'0,"0"10"-72"0,0 0 20 0,0 0 4 15,0 0-8-15,0 0-2 16,0 13-6-16,0-4-1 16,0 35-16-16,0-13 4 0,0 29 2 15,0-7-4-15,-4 29 2 16,1-13-5-16,-4 28-1 15,3-22-9-15,-3 23 0 16,0-26-1-16,0 9 2 16,0-9 1-16,0 0 1 0,3-9-5 15,1-10-1-15,-1-9-2 16,4-6 0-16,0-7-30 16,0-9-15-16,0-3-17 15,-3-13-5-15,-1 1-71 16</inkml:trace>
  <inkml:trace contextRef="#ctx0" brushRef="#br0" timeOffset="26931.694">25820 10182 216 0,'7'-9'82'0,"-7"9"-64"0,0 0 20 0,0 0 5 16,0 0 0-16,0 0 2 15,-4 18-3-15,1-8 1 16,-1 15-24-16,1-6 7 0,-1 34 4 15,1-9-10-15,-4 28-1 16,3-16-7-16,-3 39-2 0,0-20-4 16,0 25-1-16,0-22-6 15,0 17-1-15,3-20 3 16,1 9 1-16,-1-18-3 16,1 0 1-16,-1-6 0 15,1-10 0-15,-1-9-36 16,4-10-13-16,0-3-24 15,-3-9-7-15,-1-3-72 16</inkml:trace>
  <inkml:trace contextRef="#ctx0" brushRef="#br0" timeOffset="28417.912">22391 9991 220 0,'10'-41'85'0,"-3"28"-66"0,1-5 25 0,-5 11 7 16,1 7-6-16,-1 0-2 16,1 19-16-1,-1 9-4-15,-3 13-13 0,0-10 2 0,-3 45 2 16,-1-17-5-16,-6 64-3 16,-1-29-3-16,-7 72-3 15,4-38 1-15,-7 67-1 16,7-45 0-16,-4 26 2 15,4-41-1-15,4 25-1 16,-1-38-2-16,7-3 1 16,1-28 1-16,3-6 2 15,0-16-1-15,3-10 2 16,1-12-4-16,3-12 0 16,-3-1 3-16,6-12 1 15,-3-3-1-15,11-10 1 16,-4 1-2-16,11-7-1 0,-4 0 3 15,28-3 2-15,-10 0-2 16,32-3 0-16,-15 0-1 16,46-3 1-16,-24-1-2 15,49-2-1-15,-28 3 3 16,70-10 0-16,-42 6-1 16,78-11-2-16,-54 2 1 15,75-6 1-15,-53 3-1 16,67-13 2-16,-64 10-2 15,57-9-1-15,-60 9 1 0,46-1-1 16,-54 8 0-16,44 2 0 16,-54 0 0-16,39 7 0 15,-49-1 0-15,13 1 0 16,-38 9 0 0,7-6 0-16,-24 0 0 0,-8-1 2 15,-21 1-1-15,-14 3-1 16,-11 0 3-16,-17 0 2 15,-7-1-4-15,-15 1-1 16,-3 0 0-16,-7 0 0 16,0 0 0-16,-7-3 0 15,4-1 0-15,-4-5 0 0,3-1 0 16,1-15 2-16,-1 3-1 16,4-47-1-16,0 22-2 15,7-44-1-15,-3 25 4 16,6-72 1-16,-3 31-3 15,-3-81 1-15,-1 46 0 16,-6-59 0-16,-8-62 0 16,1 59 2-16,-4 44-1 15,-1 38-1-15,-2 27-2 16,-1 23 1-16,1 28-1 16,-1 13 0-16,-3 15 0 15,7 16 0-15,3 0 2 16,-10 9 2-16,-18 9-1 15,0 4-1-15,-3 0 1 16,0-3-1-16,-8-4-3 0,8 4 2 16,0-3 1-16,-4-4 2 15,-7 0-1-15,-11-2 2 16,-13-1-2-16,-8-6-1 16,-3 0 1-16,-18 3-1 15,-21 0 0-15,42 0 0 16,18 0 0-16,-70 7 0 15,31-4 0-15,-78 7 0 16,-84 9 0-16,4-4 0 16,27 1 0-16,79-6 0 15,38-4 0-15,-74 16 0 16,-96 19 0-16,125-16 0 16,38-6 0-16,-46 10 0 0,42-7-7 15,-21 3 0 1,36 0-50-16,0-6-22 0,27-6-87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15:22.29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8022 5040 252 0,'0'-6'93'0,"0"6"-72"0,0-4 16 0,-3 4 2 15,3 0-6-15,0 0 3 16,0 0-9-16,0 0-4 16,0 0-13-16,-4 10-2 0,1 2-1 15,-1 20 3-15,-3 12 1 16,0 6 1-16,0 16 2 16,0 3 4-16,0 37 1 15,0 10-4-15,3 10-1 16,1 37-2-16,3 3 0 15,0 31-6-15,0-5-4 0,0 30 1 16,0-15 0-16,0 19-1 16,0-10-2-16,-4 7 1 15,4-13-1-15,0-16 2 16,0 10 1-16,4-31-4 16,3-13-1-16,0-10 1 15,3-6 2-15,-3-21 0 16,4-20 2-16,0-21-4 15,-4-10 0-15,3-19-4 16,-10-15-1-16,4-7-35 16,-4-12-13-16,0-13-38 15,0-12-17-15,-4-10-39 16</inkml:trace>
  <inkml:trace contextRef="#ctx0" brushRef="#br0" timeOffset="912.889">5401 7034 260 0,'0'6'96'16,"4"-3"-75"-16,3 4 14 0,-4-4 3 0,-3 3-7 15,4 0 2-15,3 1-4 16,3-1 0-16,4 3-16 15,8 1 5-15,6-1 3 0,11 0 0 16,-1 1 2-16,19 2-2 16,20-5-1-16,12-4-2 15,2-6-1-15,15-7-1 16,11-2 0-16,-1 2-4 0,-3 1-2 16,0 0-6-16,0 2-3 15,-7 4 0-15,-8 3-1 16,-17 0 0-16,-6 0 2 15,-5 3-3-15,-3-3 0 16,-3 7 1-16,-4-4 2 16,-7 3-1-16,-4-3-1 15,-7 6-2-15,-10-2 1 16,-7-4-28-16,-11 6-61 16,-14 4-1-1,-11-1-98 1</inkml:trace>
  <inkml:trace contextRef="#ctx0" brushRef="#br0" timeOffset="1393.696">5676 7780 320 0,'-3'0'121'0,"3"0"-95"0,7-3 9 0,-4 3-1 16,4 0-7-16,0 3 2 16,7 0-5-16,4 0-3 15,7 1-11-15,10-1 2 0,0 0 2 16,11 0-3-16,4-3-1 15,-1 0-4-15,4-3-1 16,-11 3-3-16,4 0-2 0,4 0 1 16,-12 0 1-16,-2 0-25 15,2 0-10-15,-13 0-40 16,0-3-19-16,-4-4-66 16</inkml:trace>
  <inkml:trace contextRef="#ctx0" brushRef="#br0" timeOffset="1932.66">6452 7517 252 0,'-10'-6'96'0,"6"6"-75"0,1-10 21 0,3 10 3 16,0-3-10-16,3-3-3 16,4-4-7-16,0 7-4 15,7-3-11-15,1 3 2 0,2-3 2 16,8 6-1-16,-4 6 2 16,4-3 3-16,-4 13 1 15,0-4-2-15,0 7 2 16,0 3-4-16,-10 3 1 15,3 3-3-15,-7 4 0 16,-3-1-5-16,-4 3 0 16,-7 4-5-16,-4 3 0 0,-3 6-1 15,-11 3-2 1,1 16-2-16,-1-7 1 0,4 1 1 16,3-10 0-16,7-6 0 15,4-6 0-15,4-4-3 16,6-9 2-16,8-6 7 15,3-3 4-15,11-7 1 16,3-3 3-16,4 1-9 16,3-4-3-16,7-3 0 15,1 0 1-15,-1 3-1 16,4-3-2-16,-4 0 1 16,-3 0 1-16,-4 0-17 15,1 0-4-15,-5-3-44 16,-6 0-17-16,0 0-123 15</inkml:trace>
  <inkml:trace contextRef="#ctx0" brushRef="#br0" timeOffset="2669.817">8467 6981 252 0,'-4'9'96'0,"1"-9"-75"0,-1 6 21 0,4-6 3 16,-3 3-3-16,3 4-1 15,0-1-7-15,-4 3-1 0,4 1-19 16,4 2 3-16,3 1 1 0,3-1-4 16,8-2 2-16,10-10-3 15,14 0 2-15,22-6-2 16,10-4 0-16,11-2-5 15,-1-4-3-15,15 0 0 16,3 1-1-16,-3-1-2 16,-14 0-2-16,-11 4 1 15,-11 2 1-15,-10 1-3 16,-10 3 0-16,-15 2-26 16,-7 1-11-16,-7 3-32 15,-7 3-11-15,-3 4-91 16</inkml:trace>
  <inkml:trace contextRef="#ctx0" brushRef="#br0" timeOffset="2999.48">8438 7808 264 0,'-7'10'99'16,"14"-13"-77"-16,8 0 24 0,-8 3 6 0,7-4-5 16,3-2 1-16,8 0-17 15,7-4-7 1,7 1-14-16,6 3-4 0,5-4-2 0,-1 7-2 15,1-3 1-15,-8-3-4 16,-3 5 0-16,-4-2-17 16,-7 6-5-16,-3-3-42 15,-4-3-15-15,0-4-71 16</inkml:trace>
  <inkml:trace contextRef="#ctx0" brushRef="#br0" timeOffset="3449.932">9140 7322 312 0,'4'-3'118'0,"0"3"-92"0,10 3 17 0,-7 1 3 15,7-1-10-15,3 3-1 16,5-3-6-16,2 7-1 15,1-1-16-15,0 0 2 0,-4 7 0 16,0 0-1-16,-7 6 0 16,-7 6-5-16,-10 6-3 15,-8 13 2-15,-7 0 0 16,-3-6-3-16,-3 3-1 0,-1-6 1 16,0-4 0-16,4-6-5 15,3 4-1-15,4-7 1 16,7 0 0-16,4-3-2 15,6-3 2-15,4-7-1 16,4 7 0-16,7-6 6 16,6-1 2-16,8-6 0 15,3-2 1-15,1-1-4 16,-1-3 0-16,4 0-1 16,-4-3 1-16,0-1-4 15,0-2 0-15,-3 0-30 16,-7 0-12-16,-4 2-31 15,-7 1-13-15,0 3-91 16</inkml:trace>
  <inkml:trace contextRef="#ctx0" brushRef="#br0" timeOffset="4200.759">7186 9386 236 0,'11'-22'90'0,"-4"12"-70"0,0 4 13 0,-7 6-1 16,0 0 0-16,0 0 4 16,-4 6-3-16,-3 4 2 0,0 5-19 15,-3 7 4-15,-1 22 1 0,-3 3-5 16,-4 6-1-16,-6 7-9 15,-8 6-2-15,7-16 0 16,-24 54 0-16,-8-1-5 16,8-9 1-16,-4 0 2 15,11 0 1-15,6-6-1 16,1-13-2-16,7-15-4 16,7-13 0-16,7-10-20 15,3-8-9-15,4-10-8 16,0-10 0-16,0-6-23 15,3-12-12-15,4-4-45 16</inkml:trace>
  <inkml:trace contextRef="#ctx0" brushRef="#br0" timeOffset="4531.058">6692 9257 308 0,'0'-6'115'0,"4"6"-89"0,3 3 8 0,-4 3-1 16,4 4-12-16,4 5-2 16,3 4 2-16,7 19 1 0,4 21-11 15,3 17 0-15,4-1 2 16,3 13-5-16,0 24-2 15,1-2-3-15,-5-6 0 0,1-4-2 16,-4-6 2-16,-3-6-2 16,0-19-1-16,0-3 1 15,-1-19-1-15,1-16-25 16,0-9-10-16,3-16-22 16,0-12-7-16,7-10-85 15</inkml:trace>
  <inkml:trace contextRef="#ctx0" brushRef="#br0" timeOffset="4772.03">7698 9649 260 0,'-18'3'96'0,"11"0"-75"0,-4 0 19 0,4 0 4 15,7-3-8-15,0 0 2 0</inkml:trace>
  <inkml:trace contextRef="#ctx0" brushRef="#br0" timeOffset="4936.125">7655 9671 571 0,'11'6'24'0,"3"-3"-1"0,11 7-10 16,3-4 0-16,7-3-8 16,4 3-1-16,3-2 0 15,1-4 0-15,-1 0-2 16,-3 0-2-16,0-4 1 16,-1 4 1-16,-2 0-3 15,-8 4-2-15,-3-4-45 16,-8 3-20-16,-6-3-100 15</inkml:trace>
  <inkml:trace contextRef="#ctx0" brushRef="#br0" timeOffset="5193.417">7684 10147 320 0,'14'7'121'0,"0"-7"-95"0,10 0 20 0,-9 0 1 16,13 0-14-16,0-3-2 15,7 3-14-15,4-4-3 16,-4 1-8-16,1 0-4 0,-1 0 1 16,0 0-4-16,4 0-2 15,0 0-36-15,0-4-14 16,-4-2-50-16,4-4-22 15,-8-2-3-15</inkml:trace>
  <inkml:trace contextRef="#ctx0" brushRef="#br0" timeOffset="5536.687">8551 9774 324 0,'4'0'121'0,"-1"4"-95"0,8-4 16 16,-7 3 1-16,3 0-9 0,7 0 1 15,7-3-16-15,7 6-6 16,7-3-8-16,4-3-2 0,3 0 1 16,1 0-5-16,-4 0 1 15,-4 7-2-15,-3-7 0 16,-4 0 2-16,-3-7 2 16,-4 7-50-16,-4-9-21 15,1 6-101 1</inkml:trace>
  <inkml:trace contextRef="#ctx0" brushRef="#br0" timeOffset="5926.871">9193 9213 304 0,'-3'-9'115'0,"3"12"-89"0,0-3 10 16,0 0-2-16,-4 6-15 15,1 7-3-15,-1 2-5 0,-3 7-2 16,0 7-5-16,-3 8-1 0,-1 10 3 16,0 6 3-16,4 4 2 15,0-10 1-15,4-6 2 16,3-7-5-16,3-6-3 15,4-6 1-15,7-3 0 16,4-6-3-16,7-4-1 16,3-3-1-16,0-2 1 15,4-4-2-15,-4-4-1 16,0-2 1-16,-3 6-1 16,-4-9-44-16,-3 6-20 15,0-4-83 1,-1-5-62-16,1-4 86 15</inkml:trace>
  <inkml:trace contextRef="#ctx0" brushRef="#br0" timeOffset="6227.565">9532 9229 300 0,'-7'-3'112'0,"7"3"-87"0,-4 0 22 15,4 0 20 1,0 9-22-16,0 7-14 16,0 9-10-16,-3 9-13 15,-1 20-3-15,-3 18 1 0,-3 0-1 0,-1 3 2 16,4 10 0-16,0 9 1 16,4-3-4-16,-1-13-1 15,8-3-3 1,-1-15-1-16,4 0-6 0,4-13 0 15,-4-10-43-15,0 1-19 16,0-13-27-16,-4-6-10 16,4-4-23-1</inkml:trace>
  <inkml:trace contextRef="#ctx0" brushRef="#br0" timeOffset="7867.173">9564 8799 304 0,'-7'-15'115'0,"0"15"-89"0,-4-10-1 0,4 7-7 16,-4-3-11-16,-3 6-2 16,-3-3 2-16,-4-4 0 15,-8 7-3-15,-6 0 4 0,-7 0 2 16,-8 7 3-16,1-4 3 16,0-3-3-16,-1 9 0 15,-3-3-3-15,-7-2 1 16,-7 2-2-16,-7-3 0 15,0 3-3-15,-4 1-1 16,1-1-3-16,-11 0 1 16,-8 3-2-16,1 1-1 15,25-4 1-15,-36 0 1 16,-7-2-1-16,4-1-1 0,10-3-2 16,-7-3 1-16,28-1 3 15,-38-8 1-15,7-1-4 16,13-2-1-16,-2-1 1 15,-5 7 2-15,-3-4 0 16,8-3-1-16,6 13-2 16,-7 0-1-16,7 3 4 15,4 0 1-15,4 3-3 16,13 0 1-16,11-3 0 16,11 7 2-16,10-4-1 15,7 6-5 1,4 7 0-16,3 3 0 0,11-1 2 15,0 8 1-15,3 8 3 16,4 7-3-16,0 22 0 16,0 5 1-16,0 8 0 15,0 24 2-15,0 32 3 16,-11 12 2-16,4 32 1 16,0-4-2-16,0 10-1 15,3 9 1-15,8-25 3 16,3 1 0-16,7-11 0 15,4-30-5-15,3-20-1 0,3-18-1 16,4-22-2-16,-10-16-2 16,3-12 1-16,-3-13 1 15,-4-6 0-15,-4-7 2 16,-3 1 1 0,0-4 1-16,0-3 0 0,0-2-2 15,4-1-2-15,-1-3-4 16,4 0 0-16,8-3 2 15,13 3 3-15,11-4-2 16,13-2 0-16,16 0-1 16,2-4 0-16,18-5 2 15,25 5 2-15,7-8-3 16,14 5 0-16,28-6 1 16,1-3 2-16,24 0-1 15,7-9 2-15,17 0-2 0,1-7-1 16,10-12 1-16,1 6 1 15,-5-6-1-15,1 3 2 16,-25 9-2-16,0 4-1 16,-18 5 1-16,-31 4-1 15,-14 16 0-15,-19-1 0 16,-13 10 0-16,-14 0 2 16,-25 7-1-16,-14-7-1 15,-11 0 3-15,-14 0 2 16,-7 0-2-16,-10-7 0 15,-4 7 1-15,-7-3 0 16,0-3-2-16,0 6-2 0,0-3 1 16,3-3 1-16,4-1-3 15,4 1-2-15,-1-3-3 16,4-7 1-16,0-12 5 16,-3-13 4-16,-4-6-1 15,-4-13 0-15,-6 4-1 16,-8-13 1-16,-7-28-2 15,1-25-1-15,-5-7 1 16,5-34-1-16,3 0 0 16,6-3 0-16,5 3-5 15,3 34 1-15,0 29 2 16,0 21 3-16,0 26 0 16,-7 12-1-16,3 10-2 15,0 12 1-15,4 3 1 16,0 7 2-16,0 0-3 0,4 2-2 15,3-2 2-15,0 0 0 16,0-1 3-16,0 1 1 16,-4-1-1-16,-3 1-2 15,-3 0-2-15,-5-1-1 16,-6 10 2-16,-7-3 2 16,-11-3-2-16,-3 6-2 15,0 0 4-15,-4 0 3 16,3 0-1-16,1 0-2 15,7 6-3-15,-1-3-1 16,8 7-25-16,0-1-11 16,3 4-20-16,8-7-6 0</inkml:trace>
  <inkml:trace contextRef="#ctx0" brushRef="#br0" timeOffset="9379.845">23294 5206 200 0,'-7'-28'77'0,"3"25"-60"0,1-7 19 15,3 10 5-15,0 0-10 16,0 0-3-16,0 3-3 16,0 4-1-16,0 2-13 15,0 7 7-15,0 6 2 0,0 6-2 16,0 6 2-16,-4 4-2 16,-3 9-2-16,4-9 3 15,-8 62 0-15,-3 7-4 16,0 18 1-16,0 19 0 15,0 0-1-15,0 29-5 16,3 2-2-16,-3 7-2 0,0 3-1 16,0-12-3-16,-4 15 1 15,-3-3-2-15,-4-13 2 16,0 17-2-16,1-14-1 16,-1 4-2-16,7-38 1 15,8-31 1-15,-4 31 2 16,0 34-1-16,7-49-1 15,0-29-2-15,3 0 1 16,0-18 1-16,4-14 0 16,0-11-51-16,0-14-23 15,0-8-46-15,4-23-20 16,0 7 6-16</inkml:trace>
  <inkml:trace contextRef="#ctx0" brushRef="#br0" timeOffset="10084.786">21096 7018 236 0,'4'-12'90'0,"-8"5"-70"0,4-2 19 0,0 9 3 0,0-3-2 16,0-3 0-16,0 6-10 15,0 0-4-15,0 0-15 16,0 6 0-16,0-3 2 0,4 10-3 16,3-4 0-16,10 0 5 15,12 1 2-15,13-4 0 16,7-3 2-16,11-3-4 15,14-6 1-15,22 0-5 16,-1 3 1-16,0-4-12 0,7 1-2 16,11 3 3-16,-3 6 3 15,-8 3-1-15,-7-3 0 16,0 1-3-16,-6-4-1 16,-8 3 3-16,-14 0 1 15,-14 0-1-15,-14 0-2 16,-15 3-35-16,-17 1-16 15,-14 2-29-15,-10 0-11 16,-5 1-70 0</inkml:trace>
  <inkml:trace contextRef="#ctx0" brushRef="#br0" timeOffset="10732.139">21318 7501 324 0,'0'-9'121'0,"0"9"-95"0,7-10 9 16,0 7-4-16,4-3-8 15,3-3 0-15,7 5-6 16,8-5 0-16,16-4-10 0,8 1 5 0,11 2 1 16,3 4-2-16,-7 3 1 15,-4 3 2-15,-10 3 1 16,-7 3 3-16,-11 1 3 16,-10 5-2-1,-8 4-2-15,-6 3-7 0,-11 3-2 16,-7 12-4-16,-11 1-3 15,-7 2-3-15,-3 1 1 16,0-4 1-16,3-2 2 16,7-10-1-16,8 6-1 15,3-6-2-15,7-3-1 16,10 0-1-16,8-4 0 16,10 1 5-16,3 0 1 0,8 2-3 15,0 7-1-15,0 1 1 16,-1 5 2-16,-2 0 0 15,-5 1-1-15,-6 5 1 16,-7-2 1-16,-4-4 1 16,-4-3 1-16,-10 1 0 15,-3-4 0-15,-8-3-5 16,-7-7 1-16,-10 4 2 16,-11-10 1-16,-3 1-1 15,-1-1-2-15,4-2-6 16,18-7-4-16,4 0-27 15,2 0-14-15,1-4-17 16,7 1-8-16,14-6-91 16,14-10-48-16,11 0 105 15</inkml:trace>
  <inkml:trace contextRef="#ctx0" brushRef="#br0" timeOffset="11349.322">23985 7028 268 0,'7'-3'101'0,"0"3"-78"0,8 0 15 0,-8 3 2 16,7 0-5-16,7 0 2 15,7 0-5-15,11 0-2 16,7-3-17-16,10-3 3 0,29-6 2 16,17-4-8-16,11-3-1 15,28-2-5-15,4 8-1 16,0-9 1-16,10 10 0 16,-11-4-2-16,-17 4-2 15,-17 3 1-15,-11 0 1 16,-11-1-1-16,-14 4 2 15,-18 0-11-15,-17 3-4 16,-18 6-45-16,-17 1-18 16,-11 5-93-1</inkml:trace>
  <inkml:trace contextRef="#ctx0" brushRef="#br0" timeOffset="11935.229">24306 7633 328 0,'-10'0'123'0,"10"-6"-95"0,7-4 7 0,-4 10-1 16,8-9-9-16,10-4 3 15,11-6-7-15,17 1-3 16,11 2-10-16,4 6-1 0,-4 4 3 16,-7 6 0-16,-4 3 4 15,-10 4 2-15,-7 5-1 16,-11 4-1-16,-11 6-1 16,-6 0-1-16,-8 6 2 15,-6 3-7 1,-8-2-4-16,-7-1-2 0,-3-3 1 0,4 0-1 15,2-3-1 1,5-3-2-16,10-4-1 16,7-2-1-16,7-1 3 0,7 1 0 15,3-4 3-15,5 7-1 16,2-3-1-16,1 2-2 16,0 7 1-16,-1 3-1 15,-2 7 0-15,-5 2 4 16,-6 4 1-16,-11-1 10 15,-7-2 3-15,-4-1-5 16,-6-2-4-16,-12-1-4 16,-10-3-3-16,-10-3 1 15,-7 1 1-15,-1-1-3 16,8-7 0-16,6-2-17 16,8-7-8-16,7 1-35 15,7-1-13-15,3-9-33 16,11 10-10-16,4-1-30 15</inkml:trace>
  <inkml:trace contextRef="#ctx0" brushRef="#br0" timeOffset="12594.742">21414 10000 260 0,'3'-28'96'0,"-3"15"-75"0,0 4 17 0,0 6 1 15,0-3-1-15,4 6 4 16,3-4-6-16,0 8 1 15,3 11-21-15,1 7 0 0,7 13 0 16,-1 5 1-16,8 4-1 16,3 3-2-16,0 10-1 0,1 6-7 15,2 9-2-15,-2-3-2 16,-5-7 1 0,1-8-2-16,-4-10-1 0,-3-7 1 15,-1-9 1 1,-2-6-8-16,-1-6-3 0,-4-3-33 15,1-7-12-15,-4-3-17 16,0-3-6-16,0-6-73 16</inkml:trace>
  <inkml:trace contextRef="#ctx0" brushRef="#br0" timeOffset="12923.144">22017 10091 288 0,'-4'0'110'0,"1"3"-86"0,-1 3 20 0,1 1 2 15,-1 2-4-15,1 4-1 16,-4 2-7-16,0 10-1 16,0 7-19-16,-1 12-1 0,-2 12 0 15,-4 16-3-15,-4 7 2 16,-7 5-5-16,-10 17-2 15,-11 15-2-15,8-32 0 16,6-12-2-16,-11 32-1 16,8-29 1-16,3 29-1 15,-3 5 2-15,14-37 1 0,7-15-6 16,7-7-2-16,0-9-40 16,10-13-15-16,-3-6-16 15,14-13-6-15,0 1-70 16</inkml:trace>
  <inkml:trace contextRef="#ctx0" brushRef="#br0" timeOffset="13252.993">22599 10304 268 0,'-21'-6'101'0,"10"6"-78"0,1 0 17 0,6 0 5 16,1 3-9-16,3-3-1 16,0 0-4-16,3 3 0 15,8 0-17-15,6-3 3 0,8 7 3 16,3-4-11-16,8-3-5 15,2 6-2-15,1-3 0 0,0-3-1 16,-4 0-1-16,-3 0 1 16,-4 6-1-16,0-2-51 15,-6 2-23-15,-5-3-99 16</inkml:trace>
  <inkml:trace contextRef="#ctx0" brushRef="#br0" timeOffset="13479.225">22461 10750 336 0,'4'6'126'0,"3"-9"-98"0,11 0 17 16,-4 3 1-16,10-4-12 16,12 1-2-16,6 3-18 15,0 0-9-15,4 3-3 16,0-3-2-16,-4 4 0 0,4-4 0 0,4-4 2 15,-1 1-12-15,4-3-6 16,0 0-40-16,-4-4-16 16,1 1-89-1</inkml:trace>
  <inkml:trace contextRef="#ctx0" brushRef="#br0" timeOffset="14020.953">23700 10113 288 0,'10'-31'110'0,"1"6"-86"0,3-1 5 0,-11 14-5 0,4-1-10 16,1 4 2-16,-5 3 2 15,-3 3 3-15,-3 9-11 16,-8 6 3-16,-3 7 1 0,-4 3 4 15,-3 3 1-15,-4 0-13 16,4 0-3-16,4-3 0 16,-1-3 2-16,4 0-4 15,7 0-3-15,0-4 1 16,7-2 0-16,3 0 1 16,8-1 2-16,3-2-1 15,7-1-1-15,7-3 1 16,4 0-1-16,3 1-3 15,4-1 2-15,3 3 1 16,8 1 2-16,6 5-1 16,4 7-1-16,-3 7 1 0,-8 5-1 15,-7 1 8-15,-6 5 7 16,-12-2 6-16,-6-3 2 16,-7-4-1-16,-11 0 1 15,-14-3-9-15,-11-2-3 16,-14-5-6-16,-7 8-2 15,-3-4-1-15,-4-3-2 16,-7 0 1-16,3-7-1 16,1-5-9-16,3-7-4 0,7-3-31 15,7-10-13-15,11 4-20 16,3-6-7-16,11-4-75 16</inkml:trace>
  <inkml:trace contextRef="#ctx0" brushRef="#br0" timeOffset="14410.677">23813 9950 288 0,'0'-9'107'0,"3"5"-83"0,1-5 10 0,-4 3 0 16,0 6-17-16,0 0-4 15,0-3 0-15,0 3 2 16,0 3-8-16,0-3 5 0,0 9 1 16,0-3 2-16,3-2 4 15,4 5 2-15,4-3 2 16,6-6-6-16,8-6-2 15,14-3-1-15,14-1 4 16,3 1-8-16,1-1-3 16,-4 4-4-16,-4 0-3 15,-3 0 3-15,-4 2 0 16,-3 1-23-16,-7 0-9 16,-4 3-54-16,-3-3-24 0,-1 3-61 15</inkml:trace>
  <inkml:trace contextRef="#ctx0" brushRef="#br0" timeOffset="15866.505">24462 9364 252 0,'0'-7'93'0,"-4"4"-72"0,4 0 14 16,0 3 0-16,-7 0-9 16,-4-3-1-16,1 3-5 15,-8-3-1-15,-3 3-10 16,-7 0 3-16,-7 3 4 0,-18 0 1 16,-14 3-1-16,-11 4-6 15,-7-1-4-15,-28 1-3 16,-10 5 0-16,-11 10-2 15,-25 7-1-15,-3 2-2 0,-14 1 1 16,-4-1 1 0,0 1 2-16,-11-7-1 0,15-6 2 15,6-7-2-15,1 4-1 16,17-9-2-16,15-1 1 16,6 1 1-16,8-7 0 15,10 0 0-15,11-3 2 16,17 3-3-16,11 0-2 15,7 0 2-15,7 3 0 16,7 1 1-16,11-1 0 16,6 0-3-16,8 1 2 15,11-4-1-15,2 0 0 16,5 0 2-16,3 0 0 16,7-3 4-16,0 0 5 15,0 10-1-15,0-1 1 0,0 7-3 16,-4 6-1-16,-3 25-3 15,0 31-2-15,-3 7-2 16,-8 12 1-16,-3 41 10 16,-4 3 3-16,0 6 1 15,4 26 0-15,4-13-5 16,6 6 0-16,4-3-5 16,7-25-2-16,0-13 2 15,0-12 0-15,0-6-1 16,-4-20-2-16,1-18 1 15,-1-9 1-15,1-19-1 16,3-16-1-16,0-6 1 16,3-4 1-16,4-11-1 0,4-4 2 15,7-10-4-15,6 1 0 16,8-1 1-16,7 1 0 16,3-1 0-16,8-2 0 15,13-4-3-15,25-6 2 16,15 4 1-16,9-11 0 15,30 7 2-15,13-3 1 16,11 0 3-16,21 0 1 16,0-3-10-16,21 0-3 15,-7 9 7-15,17-3 6 16,-13 0-3-16,7 9 0 16,-4 1-2-16,-78 2-2 15,-27 10 1-15,55-9 1 16,100-13-3-16,-113 6 0 15,-36 4 1-15,18-7 2 0,56-9-1 16,-41 6-1-16,-40 6 1 16,-28 7-1-16,-21-1 0 15,-18 7 2-15,-14 0-1 16,-7-3 2-16,-7 0-2 16,1-4-1-16,-5-2-2 15,1-1 1-15,-1-3 3 16,1-2 1-16,-4-1-4 15,-4 0 1-15,-3 0 0 0,0-3 0 16,-7-3 0-16,0-6 0 16,0-10 0-16,0-19 0 15,-1-18 0-15,1-13 0 16,0-15-3-16,0-32 2 16,-4-13 1-16,1-15 0 15,-1-10-16-15,-3-2-4 16,-7-1-8-16,-4 28-2 15,-7 38 9-15,11 54 5 16,3 15-4-16,-6 6-1 16,-22-15-20-16,10 25-9 15,19 15-101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15:45.86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5256 9351 308 0,'-3'-3'115'0,"-1"6"-89"0,4 0 3 0,0 0-2 0,0 0-5 16,4 1 4-16,3-1-5 16,7 0-3-16,4-3-10 15,6 0 4-15,12 0 1 0,-8 0-2 16,21 3 1-16,1 3-7 16,-1 1-1-16,-10 2 0 15,3 7 0-15,1 2 0 16,-15 11 2-16,0 2 6 15,-7 7 2-15,-7-1-3 16,-10 7-1-16,-8 0-6 16,-6 3-1-16,-4 10-1 0,-4 8 1 15,-3 4-2 1,0-3 2-16,-8-9-4 16,5-7 0-16,2-6 1 0,8-7 2 15,4-8-3-15,3 5-2 16,7-9-1-16,7-6 3 15,3-3 0-15,4-4 1 16,8-2 0-16,2-4 0 16,8-3 0-16,-4 0 0 15,8-3-3-15,-1 0 2 16,0 3 1-16,-3 0 0 16,-4-3 2-16,-3 0 1 15,0 7-26-15,-15-7-9 16,4 0-39-16,-3 0-15 15,-4-7-78 1</inkml:trace>
  <inkml:trace contextRef="#ctx0" brushRef="#br0" timeOffset="392.602">5228 9812 312 0,'11'-9'118'0,"-4"9"-92"0,10-10 13 0,-6 4-2 15,7 6-11-15,6-3-1 16,15 0-8-16,11 3 0 16,-1 0-10-16,11 3 2 0,7-3 4 15,18 0-3-15,6 0 0 16,1-3-4-16,0 0-1 16,3-4-1-16,-3 1 0 15,-8 0-2-15,-9 3 1 16,-23-1-4-16,-9 4-2 0,-15 4-64 15,-17-1-30-15,-8 3-72 32</inkml:trace>
  <inkml:trace contextRef="#ctx0" brushRef="#br0" timeOffset="840.591">5186 10693 304 0,'-4'0'115'0,"8"0"-89"0,-1 0 10 0,1 0-2 16,-1 0-8-16,4 0-1 15,4 0-7-15,7 0-1 16,10 0-10-16,18 0 7 0,14-6 3 16,10-7-3-16,8-2 0 15,17-4 0-15,7-3 2 16,-3 0-12-16,-7 3-1 15,-18 10-3-15,-3 6 0 16,-8-4 2-16,-10 14 1 16,-7-4-4-16,-4 3 1 0,-6-3-27 15,-15 6-11-15,0-9-14 16,-4 7-4-16,-6-4-22 16,0-3-8-16,-8-3-38 15</inkml:trace>
  <inkml:trace contextRef="#ctx0" brushRef="#br0" timeOffset="1439.339">5426 11116 344 0,'28'-28'129'0,"-7"6"-100"0,14-15 7 0,-13 21-2 16,-1-6-11-16,10-6-1 15,5 6-8-15,10-3-1 16,-8 6-8-16,5 6 4 0,-4 7 1 15,-18 9 6-15,-7 10 4 16,-7 12-8-16,-11 9-4 16,-3 1-3-16,-3-1-1 0,-1-2-2 15,4-7 1-15,0 3-4 16,4 0-2 0,3-9 2-16,3 0 0 0,4-4-2 15,4-2 2-15,6 0-1 16,4-4 0-16,4 7 2 15,3-4 2-15,1 1-3 16,2 2 0-16,-2 4 1 16,-1 3 0-16,0 3 0 15,-10-3 2-15,-4 10 1 16,-4-4 1-16,-3 0 11 16,-7 0 5-16,-7 0-8 15,-3-2-2-15,-8-5-6 0,-7 1-3 16,-13-3 2-16,-1-3 0 15,4-4-4-15,-8-2 1 16,8-1-27-16,3-2-9 16,11-1-17-16,0-3-5 15,7 0-29-15,10-3-11 16,11-6-50 0</inkml:trace>
  <inkml:trace contextRef="#ctx0" brushRef="#br0" timeOffset="1878.974">6943 10326 348 0,'-4'0'129'0,"4"0"-100"0,7 0 13 0,-3 0 0 16,3 0-13-16,7 0 0 16,7 0-14-16,4 0-4 15,3 0-7-15,4 0-1 0,7-9 1 16,6 6-5-16,5-4-1 16,-1 4 3-16,-3 0 1 15,-7 3-31-15,-7 0-13 16,-1 0-52-16,-13 6-20 15,-7 4-28 1</inkml:trace>
  <inkml:trace contextRef="#ctx0" brushRef="#br0" timeOffset="2104.139">7073 10762 336 0,'18'6'126'0,"-1"-9"-98"0,8-3 21 16,-7 3 2-16,7-3-24 16,13 2-7-16,8 1-10 15,7 0-5-15,-4 0-2 16,-6-3-3-16,3 6 1 0,3-3-32 16,0-4-14-16,-3 7-39 15,4-9-17-15,-4-4-34 16</inkml:trace>
  <inkml:trace contextRef="#ctx0" brushRef="#br0" timeOffset="2702.209">8174 9762 320 0,'7'-16'121'0,"-7"16"-95"0,0-3 25 0,0 3 2 0,-4 3-22 16,-3 3-7-16,-3 4-12 16,-4 6-6-16,0 2-3 15,-1 17-5-15,-2 6-1 0,-1-1 2 16,4 7 2-16,0-6 0 15,3-3-1-15,4-10 1 16,0 0-1-16,7-6 0 16,0-3 0-16,0-7-3 15,11-2 0-15,-1-4 2 16,8-3 0-16,7-3-2 16,10 0 2-16,7 0 3 15,8 3 1-15,3 1-4 16,-4 5-1-16,0 0 3 15,-3 10 1-15,0 0-3 16,0 3-1-16,0 3 3 0,0 3 3 16,-4 4 8-16,-3 5 2 15,-7 4 1-15,-11-3 4 16,-7 6-5-16,-7-4 2 16,-11-2-3-16,-10 0 2 15,-7-4-4-15,-4-3-1 16,-3 1-6-16,-4-4-3 15,-6-6-3-15,-12-3 1 16,-10-4 1-16,-7-2 0 16,0-4-20-16,4-6-7 15,6-3-24-15,11 0-10 16,8 0-9-16,13-6-5 16,7-3-75-1</inkml:trace>
  <inkml:trace contextRef="#ctx0" brushRef="#br0" timeOffset="3064.405">8121 9749 300 0,'0'-9'112'0,"3"6"-87"0,1-4 7 0,0 7-5 15,-1-3-6-15,4 3-1 16,7 0-4-16,-3 0 0 16,6 0-9-16,12 0 7 0,9 0 3 15,8 0-3-15,7-6 0 16,7-6-2-16,18-7 0 15,10-10-6-15,0-2-2 16,-7 0-2-16,-7-4-2 16,-17 13-19-16,-15 0-8 15,-10 7-68-15,-7 2-30 16</inkml:trace>
  <inkml:trace contextRef="#ctx0" brushRef="#br0" timeOffset="4545.625">4671 10637 236 0,'10'-13'88'0,"-10"7"-69"0,4-7 8 0,-4 10 1 16,0-3-4-16,0-4 1 16,0 7-6-16,0-3 1 0,-4 3-11 15,1-3 6-15,-4 6 4 0,3-3-1 16,-3-4 1-16,0 7-1 15,-3 0 0-15,-5 0-5 16,5 10-3-16,-4-1-3 16,0 10 0-16,0 0-4 15,3-1-2-15,4 4-3 16,3 0-1-16,4 3 2 16,4-6 0-16,3 3 1 15,4-6 2-15,3-4 1 16,0-2 1-16,0-4 4 15,4-6 5-15,3-3-3 16,-7-3 2-16,0-4-3 16,0-2 0-16,-3-4-5 15,-4-3-3-15,-4 7 2 0,-3-7 0 16,0 0-1-16,-7 3-2 16,-3 1 1-16,-5-1 1 15,-2-3-1-15,-1 10 2 16,-10 9-4-16,7 9 0 15,0 10 1 1,3 0 2-16,7 6-1 0,4 0-1 16,7 3-2-16,4 1-1 15,3-1 2-15,3-3 0 16,5-3 1-16,2-3 0 16,1-7 6-16,0-6 6 15,6-6 0-15,-10-6 1 16,0-6-5-16,1-4 0 15,-5-6-3-15,-3-3 0 0,0 0-3 16,-3 0 1-16,-8-4 0 16,-3 11 1-16,-3 2 0 15,-5 3 0-15,-2 10-5 16,3 10 1-16,-4 2 0 16,-3 4 0-16,7-1 0 15,7 7 0-15,3-3-3 16,4-1 0-16,7-2-1 15,4-4 3-15,3-6 0 16,4-3 1-16,-1-6 0 0,-6-3 2 16,3-4 1-1,-3 1 1-15,-4-4-2 16,-4-3 1-16,1 10-2 0,-8-1-1 16,1 4 1-16,-4 6-1 15,-1 3 0-15,-2 7 2 16,3-1-3-16,0 3 0 15,3-2-1-15,4-1 0 16,0-2-20-16,4-4-8 16,3-3-42-16,3 0-17 15,8-10-98 1</inkml:trace>
  <inkml:trace contextRef="#ctx0" brushRef="#br0" timeOffset="5434.705">3295 10057 252 0,'-11'-4'93'0,"4"-2"-72"0,0-6 16 0,4 5 4 16,-1-2-4-16,-3-4 2 15,4 1-10-15,3-4-3 16,3-3-15-16,4 7 4 0,4-7 3 16,-1 0 1-16,4 0 3 15,11-3-3-15,10 4-2 16,11 2-3-16,0 3 1 15,4 7 3-15,-5 12 1 0,-2 4-2 16,-8 15 2-16,-7 13-1 16,-10 9-2-16,-11 9-4 15,-4-6-2-15,-6 7-6 16,-4-4-3-16,-7 0 0 16,-7-3 1-16,3-3-1 15,0-9 2-15,1 3-2 16,3-10-1-16,3-6-2 15,4 0 1-15,3-6-1 16,8-3-2-16,3-1 3 16,7-5 0-16,7-1 1 15,4-2 0-15,10-1 0 16,-7 0 0-16,4 7-3 16,7 2 2-16,3 7 1 0,-6 0 2 15,-1 3-1-15,-3 4 2 16,-11 2-2-16,-7 3-1 15,-3 4 1-15,-8 3 1 16,-10 0 1-16,-4 6 3 16,-3-7 1-16,-14-2 1 15,3-4-4-15,-6-2-3 16,-5-4 0-16,-17-6-1 16,-10 3 0-16,-4-9 2 15,3-7-3-15,1-3 0 16,3-2-10-16,7-1-3 15,7 0-13-15,14-3-3 16,4 0-13-16,7-3-5 16,14-4-7-16,7-2-4 0,4-4-47 15,6-12-19-15,4-3-11 16</inkml:trace>
  <inkml:trace contextRef="#ctx0" brushRef="#br0" timeOffset="6499.457">3210 9204 220 0,'-3'-16'82'15,"-1"16"-64"-15,1-3 4 0,3 3-3 0,0 0-12 16,-4 0-2-16,4 0-3 16,0 0-2-16,0 0 1 15,0 0-1-15,0 0 2 0,0 0 14 16,0 0 9-16,0 0-3 15,0 0-1-15,-3-6-8 16,3 6 0-16,0 0-4 16,0 0 2-16,0 0-6 15,0 0-1-15,0 0 0 16,0 0 2-16,0 0 1 16,0 0 1-16,0 0 2 15,0 0 4-15,0 0-4 0,0 0 0 16,0 0-4-16,0 0-1 15,0 0-1-15,0 0 0 16,0 0 0-16,0 0 2 16,0 0 1-16,0 0 3 15,0 0-3-15,0 9 1 16,0-3-1-16,0 1 3 16,0-1-3-16,3 0-2 15,1 0 0-15,-1 1-1 16,1-1 0-16,-1 0 2 15,4 4 1-15,0-1 1 0,4 0-2 16,0 1 1-16,6-1-2 16,1 7 2-1,-1-4-2-15,12 4 2 0,6 3 0 16,14 6 3-16,4 13-3 16,11 9-2-16,-4 3-2 15,17 3-3-15,15 4 1 16,10 5 1-16,1 17-1 15,17 15 2-15,14 0-2 16,0 3-1-16,17 13-2 16,15 12 1-16,-11-6 1 15,25-9 2-15,-7-1-1 16,4 10 2-16,3-9 2 16,-25-4 4-16,-11-15-4 0,-6 0-1 15,-15 6-2-15,-17 3 1 16,-10-12 0-16,-19-10 1 15,-13-9-5-15,3 0 1 16,-11-10-2-16,-6-9 0 16,-1-15 2-16,-14-4 0 15,0-9 2-15,-10-4 1 16,0-2 1-16,-18-4 0 16,-4-2-20-16,-3-4-9 15,0-3-14-15,0 0-6 16,0-3-28-16,0-4-14 15,11 7-85 1</inkml:trace>
  <inkml:trace contextRef="#ctx0" brushRef="#br0" timeOffset="7898.544">9754 10063 244 0,'0'-6'90'0,"-3"2"-70"0,3-2 8 16,0 3-2-16,0 0-10 15,3-3 1-15,-3-1-1 16,0 1 2-16,0 0-10 16,0 0 7-16,-3 2 2 0,-4 1-1 15,-4 3 3-15,1 3-4 16,-1 7 1-16,0 2-7 16,1 4-3-16,-1 3-6 15,4 3 0-15,4 0 0 16,3 0 2-16,3 0-3 0,8-4 0 15,-1-5-1-15,4-4 0 16,4 1 15-16,3-10 6 16,0-3-1-16,1-7 2 15,-1-5-7-15,-4-4-3 16,-2-6-3-16,-1-7 0 16,-7 1-4-16,-4 3-2 15,-6 3 2-15,-4 6 0 16,-7 6 3-16,-4 4 1 15,-3 9-3-15,-4 9-3 16,0 7-3-16,1 9 1 16,2 0-1-16,8 3 0 15,4 4 2-15,6-7 2 16,8-3-3-16,3-3 0 16,3-1-1-16,8-8 0 0,3-4 13 15,4-6 5-15,3-6-2 16,-3-7 2-16,-4-9-7 15,-3 0-3-15,-8-3-3 16,-3 3 0-16,-7 0 2 16,-3 4 2-16,-8 8-3 15,-6 4-3-15,-5 6 0 16,-2 6 1-16,-1 10-6 16,4-4 1-16,7 7-1 15,3-3 2-15,8 0-1 16,3-4-1-16,7-3-33 0,3-2-12 15,8-4-55-15,3-6-22 16,0-7-39 0</inkml:trace>
  <inkml:trace contextRef="#ctx0" brushRef="#br0" timeOffset="8480.085">10343 9514 272 0,'-42'-22'101'0,"24"10"-78"0,-3-4 15 0,14 10 2 0,0-4-9 15,4 1-1-15,3-10-1 16,3 10-1-16,11-4-15 15,7 1 5-15,4-4 3 0,7 3-3 16,7-2 2-16,7 2-2 16,10 4 0-16,4 2 2 15,0 7 0-15,-4 7-3 16,-10 5 2-16,-10 7-4 16,-12 9-1-16,-10 13-4 15,-10 12-1-15,-15 1-5 16,-6-7-1-16,-8 3-1 0,-3-13-2 15,3 1 1-15,0 0 1 16,4-10-3-16,7-6 0 16,4 3-1-16,10-3 0 15,7-3 2-15,7 0 0 16,7 3-3-16,7-4 2 16,4 11 1-16,3 2 0 15,0 0 0-15,1 4 0 16,-1 2-3-16,-3 1 2 15,-4 0 3-15,-7 2 3 16,-3-2 2-16,-8 6 1 16,-10 0-2-16,-3 9 1 15,-8-6-2-15,-10-3 2 16,-11 3-4-16,-10-6-2 16,-11-4-3-16,-7-5 1 0,0-4-21 15,0-3-10-15,-3-3-48 16,-1-3-21-16</inkml:trace>
  <inkml:trace contextRef="#ctx0" brushRef="#br0" timeOffset="9246.67">6311 13412 272 0,'-10'-13'101'0,"3"7"-78"0,0-4 22 16,7 7 6-16,-4 0-9 16,0 3 0-16,4 0-18 15,0 0-6-15,4 3-11 16,0 0 6-16,10 4 6 0,7-4-4 16,11 0 0-16,13-6-5 15,1-4 1-15,7-5-2 16,11-7 0-16,13-3 1 0,4 3 1 15,1 1-3 1,-8 8 0-16,-11 1-5 0,-6 9 0 16,-12 9 3-16,-6 10 3 15,-11 22-2-15,-10 6-2 16,-7 0-2-16,-8 15 0 16,-6 11-2-16,-8 14-1 15,-7 11 1-15,-6-4-1 16,-8 3 0-16,-3 19 2 15,-4-10-3-15,4-11 0 16,3-11 1-16,-3-12 2 16,6-9-1-16,8-13-1 15,4-9-2-15,6-13-1 16,4-3-14-16,3-9-6 16,1-10-8-16,3-6-4 15,0 0-20-15,0-6-8 0,0-3-61 16,0-10-27-16,3-6 28 15</inkml:trace>
  <inkml:trace contextRef="#ctx0" brushRef="#br0" timeOffset="9609.574">6417 13919 320 0,'4'-6'121'0,"3"6"-95"0,14 0 18 0,-11 10 2 15,8-1-7-15,3 0 1 16,11 1-9-16,0-4-4 16,10-3-15-16,18-12 1 0,21-10 3 15,4-9-4-15,3-10-2 16,21-3-3-1,1 1 0-15,-4 2-4 0,-11 4 0 16,-3 2 1-16,-1 4 0 16,-13 9 0-16,-11 3 0 15,-14 4-5-15,-11 6 1 16,-14 3-13-16,-10 3-7 16,-7 3-29-16,-11 3-13 15,-7 0-28-15,-8 0-8 0,1 4-54 16</inkml:trace>
  <inkml:trace contextRef="#ctx0" brushRef="#br0" timeOffset="10252.242">6869 14631 228 0,'-4'3'88'0,"1"-3"-69"0,3 4 8 0,0-4 1 15,0 0-4-15,0 0 1 0,0 0 5 16,3 0 6-16,1 0-19 16,-1 0 8-16,1 0 5 0,3 0-5 15,0-4 0-15,3 4-10 16,1 0-2-16,-4 4-5 16,7 2-3-16,0 0 0 15,4 0-1-15,3 1 4 16,4-4 3-16,-1-3 2 15,5-7 3-15,2 1-9 16,12-3-2-16,6-1-1 0,8-2 2 16,3 2-3-16,-4 1-2 15,0 0 0-15,-3 2 1 16,7-2-1 0,-7 0-1-16,7-4-2 0,0-6 1 15,-3-6 3-15,-8-3 1 16,-10 3-65-16,-7 0-28 15,-4 9-100 1</inkml:trace>
  <inkml:trace contextRef="#ctx0" brushRef="#br0" timeOffset="10672.406">8319 13371 304 0,'-4'3'112'0,"4"-3"-87"0,7 3 11 0,0 0 0 15,4 0-2-15,6 0 1 16,4 1-12-16,4-1-4 15,0-3-11-15,3-3-5 0,0-1 0 16,1-2-2-16,-1 0 2 16,-4 3-31-16,1 3-13 15,-4 0-127 1</inkml:trace>
  <inkml:trace contextRef="#ctx0" brushRef="#br0" timeOffset="10896.896">8400 13860 340 0,'14'6'126'0,"0"-12"-98"0,14-13 21 16,-14 10 2-16,11-7-19 16,7-3-6-16,14 0-15 15,6-3-5-15,8 4-4 16,0-1-2-16,0 0 1 0,-7 6-43 15,-3-2-19-15,-4-4-79 16,3 3-69 0,-3-6 80-16</inkml:trace>
  <inkml:trace contextRef="#ctx0" brushRef="#br0" timeOffset="11229.293">9200 12825 348 0,'-7'-12'129'0,"7"12"-100"0,4 6 11 0,-4 6-2 0,3 17-12 15,1 11-1-15,0 14-8 16,-1 5-2-16,1 17-9 15,-4 27 0-15,0-3 4 0,0-2-4 16,0 8-1-16,0 7-2 16,0-9-3-16,3-20 1 15,4-5 1 1,0-14-3-16,4-14-2 0,3-11-38 16,4-15-17-16,-1-6-103 15,1-19-66 1,-4-12 99-16</inkml:trace>
  <inkml:trace contextRef="#ctx0" brushRef="#br0" timeOffset="11708.425">9708 12762 360 0,'-14'-6'134'0,"4"12"-104"0,-8 4 5 0,8-1-6 15,-5 10-19-15,-2 12-3 16,-1 10-5-16,-3 3 1 16,0 3-2-16,3 0-1 0,1-3 3 15,6-6-4-15,4-7 0 16,3-6-1-16,4-6 0 16,7 0 2-16,4-10 0 15,3-3-3-15,7 1 2 16,8-4 1-16,48 13 0 15,-31-1 0-15,0 4 6 16,0 6 4-16,-4 10 1 16,-3-1 3-16,0 4 2 15,-4-1-1-15,-3-2-1 16,-4-4 1-16,-3-3 3 16,-11 1 3-16,-7-7-5 15,-7 6-1-15,-4-3-5 16,-6 0-1-16,-12 3-5 15,1 7-3-15,-10-1 0 16,-12 4 1-16,-10-4-3 16,-7-2 0-16,0-14-19 15,7-8-9-15,1-13-36 16,9-16-14-16,8-9-26 16,7-7-12-16,7-6-19 15</inkml:trace>
  <inkml:trace contextRef="#ctx0" brushRef="#br0" timeOffset="11992.785">9599 12668 368 0,'-7'16'140'0,"11"-10"-109"0,6 1 7 15,-3-4-3-15,11 0-17 16,7 0 0-16,10 0-10 16,7 0-5-16,0-3-2 15,1 0-1-15,-1-3 2 0,0 0 1 16,1-3 1 0,3-4-5-16,7-2-1 0,-4-1-26 15,4-6-11-15,-4-6-79 16,-6 0-36-16,-12-3 22 15</inkml:trace>
  <inkml:trace contextRef="#ctx0" brushRef="#br0" timeOffset="13391.067">10823 11972 272 0,'-32'-3'104'0,"11"3"-81"0,-10-3 5 0,13 3-2 0,-10 3-8 15,-8 0 1-15,-2 4-1 16,-5-1 0-16,-10 13-9 16,-14 0 6-16,-17-1 2 0,-1 1-3 15,-10 3 2-15,-15 0 0 0,-17-6-1 16,7 9-7-1,-21-3-3-15,-7 6-5 16,0 0-3-16,-18 4 4 16,4 11 1-16,-4 4-5 15,-14-3 0-15,11 7 3 16,-4-8 4-16,-3-5 1 16,13-3 2-16,-6-4-4 0,0 0 0 15,13-3-1-15,-9 4 1 16,2 5-4-1,15 4 0-15,0 13 1 0,0-1 2 16,7-6-3-16,14 3 0 16,3-9 1-16,1-7 0 15,10-2 0-15,14-7 2 16,18-10-3-16,10-5 0 16,8-4 1-16,14-3 2 15,-1-3-1-15,11 0-1 16,11 0-2-16,7 0 1 0,-4 0 3 15,11 0 3-15,7 0-4 16,0 3-1-16,7 4 0 16,4-1 0-16,-1 3 0 15,1 1 0-15,3 15 4 16,0 6 2-16,0 19 2 16,0 26 2-16,3 8-3 15,1 17-2-15,0 40 0 16,3-3 1-16,0 34-3 15,3-3-2-15,8-9 2 16,10 22 0-16,1-19-1 16,6-12 1-16,0 9 0 15,1-7 3-15,-4-21-3 16,-4-22-2-16,-3-7 2 16,-4-15 0-16,-4-19-4 15,1-16 1-15,-4-15 0 0,4-16 2 16,-7-13-3-16,6-15 0 15,8-7 3 1,14-5 1-16,-4-1-4 0,8 0-1 16,6 0 1-16,1 0 2 15,3 1 0-15,14-1-1 16,21 0-2-16,11-6 1 16,7-3 1-16,31-16 2 15,8-13-1-15,24-12 2 16,15 7-2-16,6-1-1 15,15 3 1-15,0 4-1 16,14-1 0-16,-8-2 0 16,19 6 0-16,-22-1 0 0,14 7 0 15,-17 3 2-15,14 7-1 16,-18 2-1-16,0 4-2 16,-7-1 1-16,-21 7 1 15,0-3 2-15,-11 6-1 16,-21-3-1-16,-21 6 1 15,-10 4-1-15,-26 2 0 16,-20 4 2-16,-25 6 1 16,-18-1 1-16,-14 4-2 15,-14 0 1-15,-10-3-2 16,-5-3-1-16,1-3 1 16,0-7-1-16,0-3-3 15,4-6 2-15,2-3 1 16,1-4 2-16,4-2-3 0,3-1 0 15,-4 1 1-15,1-10 0 16,-8 0 4-16,-3-22 2 16,-7-31 2-16,-11-13 0 15,-10-34-4-15,-15-31-1 16,-3-45-1-16,0-9-2 16,4-25-4-16,3 28 0 15,0 26-27-15,-3 34-9 16,-4 43-2-16,-4 45 2 15,-3 34-70-15,21 22-29 16,11 19-8 0</inkml:trace>
  <inkml:trace contextRef="#ctx0" brushRef="#br0" timeOffset="15091.173">20630 9059 252 0,'-3'-18'93'0,"-1"11"-72"0,1-2 16 0,-1 6 2 16,1-3-8-16,-1 6-1 15,4 0-8-15,-3 9-1 16,-1 10-12-16,4 12 3 0,0 7 4 16,7-1 5-16,4 10 4 15,7 7-4-15,3 8-1 0,7 17-7 16,4-4-3-16,-1-15-5 15,1-1-2-15,-4-9 1 16,1-6 0 0,-1-6-5-16,-3-7 1 0,-4-2 2 15,-4-11 1-15,-3 1-50 16,-3-9-22-16,0-1-81 16,-1 3-67-1,1-2 82-15</inkml:trace>
  <inkml:trace contextRef="#ctx0" brushRef="#br0" timeOffset="15416.649">21371 9122 316 0,'0'-12'121'0,"-3"12"-95"0,-1 3 5 0,1 6-4 16,-4 10-12-16,-4 6 0 16,-7 6 4-16,-3 13 2 15,-7 25-10-15,7-15 7 0,-21 55 2 16,-4 14-6-16,0 18-1 16,0 0-7-16,-7 19-4 15,-7 3 1-15,-3-19 0 0,-1 10-4 16,8-10 1-16,10-22 0 15,10-21 0-15,12-17-3 16,6-21 0-16,11-19-38 16,7-13-17-16,4-12-73 15,10-19-28-15</inkml:trace>
  <inkml:trace contextRef="#ctx0" brushRef="#br0" timeOffset="15826.159">20045 10527 304 0,'7'-16'115'0,"3"7"-89"0,12-10 10 0,-8 6 0 0,14 4-11 16,18-3 0 0,10-4-3-16,8 6-2 15,6-2-10-15,-17 2 2 0,64-2 2 16,3-1-3-16,21 1-1 15,10-1-4-15,5-2-1 0,9 2-3 16,1-3 1-16,-21 7-2 16,-8 0 2-16,-13-1-7 15,-22 4-1-15,-24 6-60 16,-29 3-26-16,-21 6-78 31</inkml:trace>
  <inkml:trace contextRef="#ctx0" brushRef="#br0" timeOffset="16322.716">21040 10797 244 0,'10'-26'93'0,"-10"20"-72"0,0 0 16 0,0 6 4 0,0 0-7 15,0 0 3-15,0 0-8 16,-3 6-1-16,-1 4-15 16,1 5 3-16,-1 7 2 0,1 3-4 15,-1 16 2-15,4 3-7 16,0 3-1-16,0-3-4 16,0-6-1-16,0-4-1 15,4-3 1-15,-1-6-4 16,4-6 0-1,7-3 1-15,7-7 2 0,8-2-1 16,6-7-1-16,7-4 1 16,1-2-1-16,-5-6-11 0,-2-4-3 15,-5-3-53 1,-2-9-20-16,2 6-73 16</inkml:trace>
  <inkml:trace contextRef="#ctx0" brushRef="#br0" timeOffset="16606.255">21502 10709 324 0,'-14'3'123'0,"7"6"-95"0,3 1 16 0,4 2 0 15,-3 4-15-15,-1 9-5 0,1 9-5 16,-5 23-2-1,1 9-9-15,-3 3-3 0,-1 0-1 0,-3 15-2 16,-3 4-2-16,2 0 1 16,5-6-1-16,3-14 0 15,0-5 0-15,3-9-3 16,4-4 2-16,4-3-39 16,-1-10-15-16,4-5-50 15,0-7-19-15,0-6-2 16</inkml:trace>
  <inkml:trace contextRef="#ctx0" brushRef="#br0" timeOffset="17096.176">22892 9843 332 0,'-18'10'126'0,"15"-4"-98"0,3 3 8 0,3-2-5 0,4-1-6 16,4 0 2-16,6-3-13 0,15 1-3 16,10-1-7-16,11 0-3 0,4 3 2 15,-1 0-2-15,-3 4 2 16,-7-1-33-16,-7 1-12 16,-7 5-127-1</inkml:trace>
  <inkml:trace contextRef="#ctx0" brushRef="#br0" timeOffset="17294.169">22828 10461 324 0,'-3'22'123'0,"17"-19"-95"0,11-3 9 0,-11 0 0 16,10-6-19-16,19-4-2 15,13-2-10-15,8 3-4 16,3-1-1-16,-4-2-17 0,1-1-6 0,6 0-38 16,1 1-16-16,-1 3-59 15</inkml:trace>
  <inkml:trace contextRef="#ctx0" brushRef="#br0" timeOffset="17686.039">24423 9373 308 0,'-14'3'115'0,"3"7"-89"0,-7 15 1 0,8-7-6 16,-8 17-10-16,-3 9-1 15,-4 9 0-15,-3 4 4 16,-4 2-8-16,4 7 3 0,4 6 4 16,6-3-1-16,7-12 1 15,11-4-3-15,7-9-1 16,7-10-5-16,8-9-1 15,2-6-1-15,5-6 1 16,2-4-2-16,8-6 2 16,7-6-22-16,3-3-9 0,1-7-39 15,-1-6-15 1,-3 1-58-16</inkml:trace>
  <inkml:trace contextRef="#ctx0" brushRef="#br0" timeOffset="17985.822">24821 9555 264 0,'-17'-28'101'0,"10"21"-78"0,0-2 15 0,7 9 4 16,0 0-8-16,-4 9 1 16,1 7-9-16,-1 12-2 15,-3 10-13-15,0 6 0 0,-4 6 2 16,-3 19-3-16,-3 16 0 15,-4 2 0-15,-4 1 1 16,-3 13-5-16,-4 15-2 16,7-7-2-16,4-8-2 15,3-4 1-15,8-19-1 16,3-15 0-16,3 18 0 16,1-15-29-16,-1 0-13 15,1-9-25-15,-1-7-8 16,1-9-72-1</inkml:trace>
  <inkml:trace contextRef="#ctx0" brushRef="#br0" timeOffset="19261.271">19420 10439 208 0,'0'-6'77'0,"0"0"-60"0,0-7 24 0,0 7 6 16,0-1-4-16,-3-2-1 16,-1 0-6-16,1-1 0 15,-4 1-20-15,0 3 2 0,0 2 2 16,-4 4-9-16,1 4-1 15,-1 5-8-15,0 7-2 16,1 6 0-16,3 3 0 16,0 3-3-16,3-3 2 15,4-3 1-15,4-6 0 16,3-4 6-16,3-6 6 16,4-6 0-16,1-6 3 15,2-3-8-15,-3-4-2 16,0-2 1-16,-3-4 3 15,-4-6-2-15,0 6 1 16,-3-3-3-16,-4 3 0 16,-4 0-3-16,-3 0 1 15,-4 1 0-15,-3 5 1 16,0-3-2-16,0 13-2 0,-4 0 1 16,1 9-1-1,3 4-3-15,0 9 2 16,-1 9 1-16,5 9 0 0,6 1 0 15,4 0 0-15,4-4 0 16,3-6 0-16,4-2 0 16,6-14 0-16,4-3 8 15,4-9 5-15,0-3-2 16,-1-12 1-16,-2-7-5 16,-5-3 1-16,-3-4-1 15,-3-2 3-15,-8 9-1 0,-3 0 0 16,-7 0-5-16,-3 7-3 15,-8 2 0-15,1 4-1 16,-5 5 0-16,1 11 2 16,0 8-3-16,0 7-2 15,3 7-1-15,4-4 0 16,4 6 3-16,6-6 0 16,4-3-2-16,4-3 2 15,6-10 1-15,4 1 0 16,0-1 0-16,4-12 2 15,0-6-1-15,3-7 2 16,-4-6 0-16,1-6 1 16,0-1 0-16,-8 1 0 15,-6 6-2-15,-4 3 1 16,-7 4-2-16,-7 2 2 16,-8 7-2-16,-2 6 2 15,-1 6-7-15,0 4-1 0,1-1-31 16,6 4-14-16,4-4-43 15,3-3-18-15,8 4-69 16</inkml:trace>
  <inkml:trace contextRef="#ctx0" brushRef="#br0" timeOffset="19714.398">18457 9768 364 0,'22'-25'137'0,"-19"25"-106"0,1 6 8 0,-8 1-1 15,1 5-20-15,-5 7-4 0,-2 19-9 16,-8 21-2-16,1 7-1 16,-1-3-2-16,0-1 3 0,4-2 4 15,4-4 6-15,6 1-3 16,4-7 2-16,7-3-5 15,7-6-2-15,7-7 0 16,4-5-1-16,3-8-2 16,1-5-2-16,-1-6 3 15,0-10 0-15,-3-7-1 16,-1-5 1-16,1-4-48 16,-4-3-22-16,0 0-120 15</inkml:trace>
  <inkml:trace contextRef="#ctx0" brushRef="#br0" timeOffset="20011.621">18828 9771 344 0,'0'-3'129'0,"0"6"-100"0,0 4 7 0,0 2-5 15,-4 7-11-15,1 6-1 16,-4 25-3-16,0 12 0 16,0 10-8-16,-4 3-1 0,-3 19 3 15,-4 25-6-15,1-6 0 0,-1 0-2 16,0 6 1 0,4-3-2-16,4-13-1 15,3-15-2-15,3-10 1 0,4-19-26 16,7-12-9-16,4-9-46 15,10-10-20-15,4-16-43 16</inkml:trace>
  <inkml:trace contextRef="#ctx0" brushRef="#br0" timeOffset="21227.38">25361 10157 224 0,'-3'-10'85'0,"3"4"-66"0,0-6 8 0,0 5 0 0,0-2-5 15,0 0 1 1,0-4-1-16,0-3 1 16,0 7-13-16,-4 0 3 0,1 5 3 0,-4-2-4 15,0 6-2-15,-1 6-3 16,1-2 0-16,0 5-2 15,0 7 0-15,4-4-1 16,3 1 2-16,0-1 1 16,3-2 1-16,1-4 2 15,-1 0 4-15,4-3-2 16,0-3 1-16,1-6-5 16,-1 0 0-16,0-7-1 15,0-2 1-15,0-7 0 16,-4-3 0-16,-3 3 0 0,0 0 2 15,-3 3-5-15,-4 0-3 16,0 3-1-16,0 7 1 16,-4 6-1-1,0 3-1-15,-3 9 1 16,0 7-1-16,0 3 0 0,3 3 0 16,4 0 0-16,0 0 0 15,7-4-3-15,0 1 2 16,4-3 1-16,3-4 2 15,0-5 5-15,0-1 4 16,4-6-2-16,-1-3 0 16,1-3-3-16,-1-4-1 15,-3-2 1-15,1-7 3 16,-5 6-2-16,-3-2 1 16,0 2-3-16,-3 0 2 15,-1 7-6-15,-3 6-3 0,0 6 1 16,0 4 0-16,-4 6 1 15,4-1 0-15,0 4-3 16,4-3 2-16,-1-1-1 16,4 1 0-16,4-3 2 15,-1-4 0-15,1-3-3 16,3-3 0-16,0 1-34 16,3-8-12-16,1-2-33 15,3-3-14-15,7-7-69 16</inkml:trace>
  <inkml:trace contextRef="#ctx0" brushRef="#br0" timeOffset="21603.469">25837 9044 356 0,'4'-3'132'0,"-8"6"-103"0,-3 16 5 0,0-4-5 16,0 10-13-16,-3 10-1 16,-4 6-7-16,-4 9-3 15,-3 6-2-15,0 16 4 0,3-3 3 0,4-3 1 16,10-13 1-16,4-9-2 15,11-9 1-15,7-4-4 16,6-9 1-16,12-9-5 16,9 2-2-16,5-8 2 15,-1-4 0-15,1 0-4 16,-8-3 1-16,-7-3-31 16,-7 0-12-1,-3-4-51-15,-4-2-22 0,-3-7-32 16</inkml:trace>
  <inkml:trace contextRef="#ctx0" brushRef="#br0" timeOffset="21873.097">26367 9053 324 0,'-25'-78'121'0,"21"75"-95"0,4 3-6 16,-3 15 63-16,-1 10-27 15,1 13-16-15,-4 6-13 16,0 9-17-16,0 13-4 0,-4 16-2 16,0 15 0-16,1 3 2 15,-4 1-3-15,3 5 0 16,1-2-1-16,-1-10-2 16,4-7 1-16,0-14-1 15,0-1-27-15,0-10-11 16,0 1-32-16,-4-10-11 0,4-6-83 31</inkml:trace>
  <inkml:trace contextRef="#ctx0" brushRef="#br0" timeOffset="22713.287">18016 10304 192 0,'-31'0'74'0,"9"3"-58"0,-2 4 18 15,13-4 4-15,1-3-11 16,3 6 8-16,10-3-7 16,11-3-15-16,7 6 3 0,8 4 2 15,2 2-4-15,12 4 2 16,13 3-3-16,18 6 2 15,14 3-2-15,8 10 2 16,24-4-4-16,14 1 1 16,10-1-1-16,33-2 1 15,-1-1-2-15,25 4-1 16,-3 2-1-16,20 4 0 16,-9 12-7-16,13 10 0 15,-14 3 1-15,0-7 1 16,0 1 1-16,-17-13 2 15,6 0 3-15,-13-13 2 0,-11-8-1 16,-4-1-1-16,-17-13-5 16,-22 7-3-16,-24-6-3 15,-25-1 1-15,-17 1-54 16,-22 2-25-16,-14 1-95 16,-7 3-46-1,-17 0 108-15</inkml:trace>
  <inkml:trace contextRef="#ctx0" brushRef="#br0" timeOffset="23390.316">21294 13120 332 0,'0'-9'126'0,"-4"9"-98"0,8 3 6 0,-1 3-6 16,4 3-10-16,0 4 2 15,0 3 0-15,0-4 0 16,11 26-11-16,7 12 3 0,3 6 4 16,7 1-2-16,1-7 2 15,6 0-5-15,0-6-1 16,4-3-9-16,0-4 0 16,-4-2 1-16,-3-4 1 15,-4-3-4-15,-13-9 1 16,-5-3-29-16,4 0-13 15,-3-4-40-15,0-9-18 0,-4 0-55 32</inkml:trace>
  <inkml:trace contextRef="#ctx0" brushRef="#br0" timeOffset="23706.265">22147 13098 272 0,'-10'-3'101'0,"10"3"-78"0,-7 0 13 0,7 0 2 16,-4 3-13-16,1 0-3 15,-4 10-6-15,0-4 0 16,-8 26-9-16,5-4 2 0,-11 41 4 16,3-19-3-16,-14 54 2 15,8-26-5-15,-22 45 1 16,11-29-3-16,-29 57 0 15,15-32-6-15,-11 16 1 16,-7 31-2-16,14-18 0 16,10-23 2-16,8-21 0 15,10-26 0-15,11-18 0 16,7-16-42-16,4-25-19 16,3-3-97-1</inkml:trace>
  <inkml:trace contextRef="#ctx0" brushRef="#br0" timeOffset="24079.087">22677 13528 316 0,'-57'9'121'0,"57"-9"-95"0,-21 0 9 0,17 6-1 16,1-3-13-16,-1-3 0 16,8 0-1-1,-4 7 0-15,14-4-11 0,-3-3 3 0,17 0 2 16,-7 0-3-16,21 0-1 15,-10-3-6-15,14-4-1 16,-7 7 1-16,17-9 2 16,-10 9-5-16,7-3-1 15,-11-3-33-15,-3 6-15 16,-7-4-34-16,-7 4-11 16,-4 0-49-1</inkml:trace>
  <inkml:trace contextRef="#ctx0" brushRef="#br0" timeOffset="24317.982">22729 13788 284 0,'-10'19'107'0,"10"-19"-83"0,10 25 21 16,-10-22 5-16,8 6-3 15,-1 1 2-15,14-1-10 16,-4-3-1-16,15-6-22 15,-4 0-5-15,32-9 0 0,25-7-7 16,-21 4-2-16,-15 2-1 16,11-5-1-16,-11 5-36 15,11-2-15-15,-10-1-34 0,3 1-12 16,-11 2-54 0</inkml:trace>
  <inkml:trace contextRef="#ctx0" brushRef="#br0" timeOffset="24716.671">23996 12954 316 0,'0'-25'121'0,"3"15"-95"0,5-2 18 15,-5 5 0-15,1 7-11 16,3 10 0-16,0 9-7 16,0 9-4-16,0 10-12 15,-4 2-4-15,-3 20 0 0,-7 25-1 16,0-16 0-16,0-13-3 15,-7 19-2-15,3-15 1 16,-3 34 1-16,4-22-3 16,-4 9 0-16,3-15 1 15,4-6 2-15,-4-10-25 0,8-9-10 16,-1-4-36 0,11-18-16-16,1 3-72 15</inkml:trace>
  <inkml:trace contextRef="#ctx0" brushRef="#br0" timeOffset="25383.937">24836 13161 264 0,'3'-10'101'0,"-3"10"-78"0,0-9 4 16,0 9-1-16,0-3-4 15,0 0 2-15,4-4 2 16,-4 1 1-16,3-10-14 16,1 4-1-16,3-19 1 0,3-20-3 15,1-2 0-15,-4 3-4 16,-4 3-1-16,-3 6-1 15,-7 3 0-15,-3 4 2 16,-4 3 3-16,-4 9-2 16,-7 6 1-16,-3 3-5 15,-7 13 0-15,-11 10 1 16,-3 6 0-16,-4 12-5 0,0 22 1 16,3 16 0-16,5 6 0 15,-1 6 0-15,14-2 2 16,4-17-1-16,-4 38-1 15,7-21 1-15,1 18-1 16,6-22 4-16,11 19 5 16,3-19-3-16,15-6 2 15,0-10 1-15,17-6 2 16,-7-9-1-16,32-10-1 16,-11-6 3-16,22-18 5 15,-15-1-7-15,8-22-3 16,-12 4-2-16,12-16 1 15,-11 2-3-15,0-11 0 0,-11 15-1 16,-10-9 1-16,-4 2 0 16,-21-5 1-16,0 9-2 15,-21 3-2-15,3 6-4 16,-42 16 0-16,11 0-9 16,-19 19-2-16,16-3-12 15,-8 12-5-15,10-9-14 16,8 15-6-16,7-9-19 15,13 0-7-15,5-6-71 16</inkml:trace>
  <inkml:trace contextRef="#ctx0" brushRef="#br0" timeOffset="26707.493">25262 12092 272 0,'-10'-10'104'0,"3"7"-81"0,-4 0 16 0,1 3 1 0,-4 0-5 16,-11 0 4-16,-3 0-4 16,-11 0 1-16,-7 0-20 15,-7 0 2-15,-3 0 2 0,-11 3-9 16,-22 0-1-16,-9-3-4 15,-5 3-1-15,-17 4-3 16,-14-1-2-16,0 3 1 16,-10 1 1-16,-15-1 1 15,11-6 1-15,-11 7 0 16,-3-10 0-16,3 9-2 16,-18-9 1-16,5 9-2 15,-12-2 2-15,-13-1-2 16,6 0-1-16,-13 0 3 15,13 1 0-15,1-4-6 0,10 0 0 16,21-3 3-16,11 0 2 16,14 0-3-16,14-3 1 15,17 0-2-15,19 3 0 16,13 0 2-16,15 0 2 16,10 3-3-16,7 3 0 15,7 0-1-15,8 4-2 16,2-1 0-16,8 4 3 15,4-4 0-15,3 10 1 16,3 9 0-16,4 13 0 16,4 15 2-16,-4 23 1 15,0 9 5-15,0 40 3 0,-4 19-4 16,-3 38-2 0,-3 22-2-16,-5 25-3 15,1-15 1-15,0 24 1 0,4-24-1 16,3-10-1-16,3-10 1 15,8-37-1-15,3-28-3 16,7-23 0-16,0-21 4 16,3-22 1-16,1-16-3 15,0-15-1-15,-4-10 3 16,0-10 1-16,-3-5 0 16,-4-1-2-16,3 1 1 15,4-1 1-15,4 4-3 16,10-4-2-16,14-3 2 0,11-3 0 15,7-3 1-15,11-6 0 16,28-6 2-16,21-4 3 16,7-3 2-16,31-6 1 15,12 6-2-15,27-9 1 16,11 0-2-16,29-4 0 16,-1-5-3-16,36-10-2 15,6-13 1-15,1-3-1 16,21 1 0-16,-21 15 2 15,3 6-6-15,-21 10 1 16,-7 6-1-16,-106 15 2 16,-35 1 1-16,56-1 3 15,-35 4-3-15,15 0-2 16,-33 0 2-16,-3-1 0 0,-25 4 1 16,-17 0 2-16,-15 0 1 15,-21 3 3-15,-3 0-3 16,-18 0 0-16,-3 0-3 15,-11 0-1-15,0 0 1 16,-7 0 2-16,3 0-1 16,-3-3-1-16,4 0 1 15,-1-7 1-15,1 7-3 16,6-13-2-16,-3-2 4 16,0-26 1-16,0 6 2 15,-7-37 0-15,4 15 0 16,-15-81 2-16,7 31-3 15,-13-103-2-15,-15-141-3 16,0 62 1-16,-7 10-10 0,-10 56-3 16,-11 51-15-16,3 30-7 15,1 33-22-15,3 27-11 16,0 22-58-16,0 19-26 16,3 19 19-1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16:20.55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24105 7003 264 0,'0'0'99'0,"4"0"-77"0,-1 0 13 0,-3 0 1 0,4 0-2 15,-1 0 5-15,1 0-7 16,-1 0 1-16,-3 0-19 15,0 0 10-15,-3 9 5 0,-4 10-9 16,-7 9-1-16,-11 16-9 16,-7 6-2-16,-3 10 0 15,-4-1 2-15,-3 13-5 16,0 10-1 0,-4-1 0-16,-4-5 2 0,4-10-3 15,1-7-2-15,2-9 0 16,12-6 1-16,2-6-3 15,8-10 0-15,7-9-1 16,3 0-2-16,4-7 0 16,0-2 3-16,4-1-27 15,3-9-10-15,-4 0-28 0,1-3-8 16,-1-7-95 0</inkml:trace>
  <inkml:trace contextRef="#ctx0" brushRef="#br0" timeOffset="403.076">23484 6987 260 0,'0'-19'99'0,"0"13"-77"0,4 3 15 0,-1 3 3 16,1 0-7-16,3 0 3 0,4 3 0 15,6 3 2-15,1 7-21 16,3 12 4-16,4 15 2 0,3 11-3 16,0 8-2-16,0 4-6 15,1 6 0-15,-1 16-5 16,-3 6 1-16,-1-7-3 15,1-5 2-15,0-1-4 16,-1-3-2-16,1-6 0 0,0 0 1 16,-1-6-1-16,1-13-1 15,-7-9-2-15,-8-10 1 16,-3-6-43-16,-3-6-20 16,-4 0-21-16,-7-7-6 15,0-2-62 1</inkml:trace>
  <inkml:trace contextRef="#ctx0" brushRef="#br0" timeOffset="868.432">22952 8332 324 0,'7'-12'123'0,"-4"12"-95"0,4-10 3 15,-3 10-4-15,-4 0-16 16,3 0-1-16,1 0 0 15,3 3 4-15,4 4-8 16,6 2 3-16,11 0 4 0,15 1 6 16,10-1 5-16,7 1-1 0,21-7 0 15,21-3-6 1,7-3-2-16,4-4-5 16,18-2-1-16,-1-1-5 0,-3 4-3 15,-10 0-5-15,-4 3-2 16,-14 3 7-16,-22 3 4 15,-17 6-5-15,-14 1-1 16,-18 2-25 0,-10 4-10-16,-11-4-17 0,-7 4-7 15,-7-3-22-15,0-4-9 16,-4 7-41 0</inkml:trace>
  <inkml:trace contextRef="#ctx0" brushRef="#br0" timeOffset="1289.133">23019 9160 320 0,'24'-13'121'0,"-13"7"-95"0,0 3 18 0,-11 3 0 15,3 0-13-15,1 0-1 16,3 3-6-16,10 3-1 15,5-3-12-15,6 7 0 0,4-10 0 16,-1 0-4-16,5 0-2 16,-1 0-2-16,0-3-3 15,0-4 1-15,1 7-1 16,-8-3 0-16,-3 3 2 16,-4 0-36-16,-7 0-17 15,-4-6-73-15,5 3-31 16,-1-7 17-1</inkml:trace>
  <inkml:trace contextRef="#ctx0" brushRef="#br0" timeOffset="1830.506">23820 8784 360 0,'7'-10'134'0,"-7"10"-104"0,0 0 7 16,-4 0-5-16,-3 10-18 0,-4-1-5 16,-3 7-9-1,-3 2-2-15,-8 4 1 0,0 3 0 16,1 1 3-16,2 2 1 0,8 0 1 16,7-3-5-1,4-6-1-15,6-3-2 0,4-7 3 16,4 7 0-16,3-7 3 15,4 0-1-15,-1 1 2 16,4-1-2-16,4 1-1 16,0-1-2-16,3 4 1 15,4 2 3-15,3 1 1 16,4 3 3-16,3 0 3 16,-6-1 2-16,-1 1 3 15,-3 3-1-15,-8 0 0 16,-3 0-3-16,-3 0-1 15,-4 0-1-15,-7 3 0 16,-3 0 0-16,-4 0 0 0,0 0 4 16,-7 0 3-1,-4-6-4-15,1-6 1 0,-1-1-5 16,-14-2-2-16,4-4-2 16,-14-3-3-16,-11-3-2 15,0-6-1-15,0-4-25 16,4-2-11-16,7-1-18 15,3 4-7-15,4-4-16 16,6 1-5-16,12-7-60 16</inkml:trace>
  <inkml:trace contextRef="#ctx0" brushRef="#br0" timeOffset="2130.73">23809 8799 360 0,'11'-6'134'0,"-4"6"-104"0,14-9 16 0,-14 9-1 16,7 0-19-16,4 0-2 0,6 0-14 15,12 0-4-15,2 0-4 16,8 0-2-16,4 0 1 0,-1 0-1 16,4 0 2-16,3-10-6 15,15 1-1-15,7-7-40 16,-1-6-18-16,-3-6-110 16</inkml:trace>
  <inkml:trace contextRef="#ctx0" brushRef="#br0" timeOffset="2836.483">25439 8225 216 0,'-18'-3'82'0,"11"0"-64"0,-3 3 18 16,6 0 4-16,0 0-6 0,4 0 1 15,0 0-5-15,-3 0-1 16,3 0-16-16,0 0 3 0,3 0 2 15,5 3 5-15,9-3 3 16,8 0 0-16,10 0 1 16,7 0-9-16,4 0-3 15,0 0-4-15,0 0-2 16,3 3-5-16,1 1-1 16,-4-1-1-16,-4 0-2 15,-7-3 1-15,-6 6-1 16,-8-3-16-16,-4-3-6 15,-6 0-33-15,-8 7-13 16,-3-7-68 0,-7 3-67-16,-3-3 68 15</inkml:trace>
  <inkml:trace contextRef="#ctx0" brushRef="#br0" timeOffset="3045.283">25386 8555 244 0,'-32'40'93'0,"25"-27"-72"0,7 0 20 15,0-7 7-15,4-3-6 16,6 6 2-16,8-2-7 16,10-4-2-16,7-3-20 15,8 0-9-15,3 0-2 0,-1 0-3 16,1 0 2-16,-3-3-2 16,2-4-1-16,8-2-28 15,4-4-14-15,6-5-77 0,1-1-36 16,3 3 34-1</inkml:trace>
  <inkml:trace contextRef="#ctx0" brushRef="#br0" timeOffset="3721.272">26758 7692 344 0,'4'-15'129'0,"-4"8"-100"0,0-2 9 16,0 6-1-16,7-3-12 15,3-4 0-15,12-5-5 16,9 2-1-16,12-3-10 16,10 4 1-16,3 6 3 0,4 2-1 15,0 8 3-15,0 8-4 16,-4 4 1-16,-10 12 2 16,-14 0 1-16,-18 0-2 15,-17 4 2-15,-12 5-8 16,-6 1-2-16,-3-3-3 15,-5-1 1-15,1 4-2 0,0 2-1 16,3-5-2-16,4-4 1 16,7 4-1-16,3-7 0 15,4 0 2-15,7-3 0 16,4 0 0-16,3-3 2 16,3 0-3-16,5 0 0 15,2 3 1-15,1 3 0 16,3 4 0-16,7-1 0 15,4 4 0-15,3 18 0 16,1 3 2-16,-8-2 3 16,-7 5 2-16,-10-12 3 15,-11 3-3-15,-11-9 1 16,-10 0-5-16,-4 0 0 16,-7-4-1-16,-3-5 1 15,-14 2-2-15,-18-2 2 0,-15-4-4 16,1-6 0-16,-10-7-1 15,-15-11-2-15,0-4-44 16,11 0-20-16,10 0-42 16,0-7-17-16,4 4-47 15</inkml:trace>
  <inkml:trace contextRef="#ctx0" brushRef="#br0" timeOffset="4710.297">22475 8235 280 0,'-3'-3'107'0,"-4"3"-83"0,3-3 15 0,4 3 3 16,-3 0-14 0,-1 0-4-16,-3 0-11 0,0 3-6 15,-3 0-4-15,-1 6-5 0,-3 7 1 16,0-4 1-16,0 7 0 16,0-3-3-16,3 0 2 15,7-1 1-15,8-2 0 16,3-4 6-16,4-6 6 15,3-3 0-15,3-3 3 16,1-6-2-16,0-1 0 16,-4 1 1-16,0 0 2 15,-4-4-3-15,-2 1 0 0,-5-4-5 16,-3 6 0-16,-3-2-5 16,-5 3 0-1,1-1 1-15,-3 4 0 0,-4 0-2 16,0 6 1-1,0 6-4-15,-1 3 0 0,-2 1 1 16,3 8 0-16,0 1 0 16,3 0 0-16,7 0-3 15,4 0 0-15,4-4 2 16,3-2 0-16,4-4 3 16,3-6 1-16,3-3 5 15,-3-3 3-15,1-3 2 16,-1-3 3-16,0-4-5 0,-4-3 1 15,-3 1-5-15,-3-1-2 16,-4 0-2-16,-4 1-3 16,-3-1 1-16,0 7 1 15,-3 6-3-15,-4 6-2 16,0 6 4-16,-1 7 1 16,1-1-3-16,4 1 1 15,-1 0-2-15,4-1 0 16,7-2 0-16,4-4 0 15,3-2-3-15,3-7-1 16,4-3-59-16,0-4-24 16,1-2-109-1</inkml:trace>
  <inkml:trace contextRef="#ctx0" brushRef="#br0" timeOffset="5272.096">20560 8294 308 0,'3'-3'115'0,"1"0"-89"0,3-3 21 0,-3 6 3 0,3 0-12 16,7 0 0-16,7 0-8 15,7 6-2 1,7-6-15-16,8 0-6 0,3 0 0 0,-1 0-4 16,5 0 0-16,3 0-1 15,0 0 1-15,0-6-22 16,-8 6-9-16,-6 0-66 16,-7 0-28-16,-11-10-36 15</inkml:trace>
  <inkml:trace contextRef="#ctx0" brushRef="#br0" timeOffset="5757.305">21452 7771 308 0,'4'-19'115'0,"-4"10"-89"0,-4 9 21 0,4 0 5 16,-7 6-24-16,-3 6-7 15,-8 4-13-15,-7 3-4 16,1 3-2-16,-1 3-2 0,4 0 1 16,3 0 1-16,4 0 1 15,4 3-4-15,6-3-1 16,4-3 1-16,7 7 0 16,4-4 1-16,6 0 0 0,4-3-3 15,4 0 2-15,7-3 3 16,7-1 1-16,7 1 3 15,7 0 1-15,3 0 1 16,0-4 2 0,-3 4-1-16,-10 0 2 0,-8 0 3 15,-7 9 1-15,-7 0 5 16,-7 4 2-16,-10 2 2 16,-8 1 0-16,-6 2-5 15,-11 1-1-15,-8-4-6 16,-6-5-2-16,-4-4-11 15,1-3-1-15,-1-7 0 16,3-5 3-16,1-1-2 16,0-3 0-16,3-12-26 0,0 3-11 15,1-13-21-15,-1 1-8 16,7-7-28-16,4-3-12 16,3 3-42-1</inkml:trace>
  <inkml:trace contextRef="#ctx0" brushRef="#br0" timeOffset="6018.115">21431 7761 364 0,'-3'-9'134'0,"3"9"-104"0,7-3 9 0,-4 3-3 15,4 0-15-15,7 0 1 16,11 0-11-16,14-6-4 0,14 6-4 16,10-10-3-16,4 7 3 0,4-3-4 15,10-1 0-15,11-2-28 16,3-3-10-16,0-7-67 16,18-6-26-16,7 0-3 15</inkml:trace>
  <inkml:trace contextRef="#ctx0" brushRef="#br0" timeOffset="7112.143">28265 8197 280 0,'-18'-12'104'0,"7"5"-81"0,1 1 12 0,3 6-2 15,0 0-5-15,-4 0 3 16,0 3-6-16,1 0-3 16,-1 4-12-16,4-1-4 0,0 0 0 15,0 0-1-15,0 7 0 16,0 3-3-16,4-4 1 16,-1-2 0-16,8-1 3 15,-1 0 3-15,4-9 2 16,0 0-1-16,0 0 1 15,0-9 0-15,0 0 1 0,-3-1-2 16,-1-5-1-16,-3-1-1 16,-3 0 0-16,-4 1-2 15,0-1 1-15,0-3-2 16,-4 10 0-16,1-1-6 16,-5 10-1-16,1 7 1 15,-3 5 2-15,-1 7 0 16,0 3-1-16,4 3-2 15,4-3 1-15,3-3 1 16,3 6 0-16,8-6 6 0,3-4 4 16,3-2-1-16,4-4 0 15,0-3-1-15,1-6 0 16,-1-3-2-16,0-3-1 16,-4-6-1-1,1-1 2-15,-7-3-3 16,-4-3 0-16,0 7-1 0,-8-4 1 15,5 7-2-15,-8-1-1 16,-6 1-2-16,-4 9 1 16,-4 6-1-16,0 4 0 15,0 2 2-15,8 4 2 16,3-4-6-16,3 7 1 16,11-3 1-16,4 0 1 15,6-4 1-15,4-2 2 0,4-1-3 16,0-3 0-16,3-3 1 15,-4-3 2-15,1 0-3 16,0-3 0-16,-4 0-30 16,-4 0-14-16,-3 0-35 15,4 0-12-15,3 0-88 16</inkml:trace>
  <inkml:trace contextRef="#ctx0" brushRef="#br0" timeOffset="7517.901">28646 8034 376 0,'-11'6'140'0,"4"-2"-109"0,3-4 13 0,4 0-1 15,4 3-14-15,3 0-2 16,4 0-9-16,6 0-3 15,11 0-9-15,15 4-2 0,10-1 0 16,3 3 0-16,1 1 0 0,-8-1-2 16,0 0-2-16,-6-2-2 15,-5-4-1-15,-2 3-29 16,-1-3-12-16,-3-3-45 16,3-3-19-16,-3-3-49 15</inkml:trace>
  <inkml:trace contextRef="#ctx0" brushRef="#br0" timeOffset="8042.88">29602 7689 300 0,'28'-81'112'0,"-14"56"-87"0,14-22 20 0,-17 34 4 15,3 1-14-15,-4 2 0 16,-3 7-7-16,-7 6-3 15,-10 13-13-15,-4 9 1 0,-7 6 1 16,-4 4-1-16,0 2 2 16,1-2-6-16,-1-1-3 15,4-5 1-15,7 2 0 16,3-6-3-16,4 0-1 16,3-3-3-16,4-3-1 15,4 0-1-15,3-1-2 16,4-2 5-16,3 6 1 15,3-6 0-15,8-1-2 0,7 4 1 16,10 3 1-16,7 6-3 16,8 4 0-16,-4 2 1 15,0-2 2-15,-11 5-1 16,-3 1 2-16,-11-7-2 16,-7 7-1-16,-7-4 12 15,-7 1 4-15,-7-1 0 16,-7-2 3-16,-10-1-8 15,-11-3-2-15,-18-3-3 16,-11-3-1-16,-3-6-6 16,-3-3 1-16,-4-7 0 15,-7-6 0-15,3-6-3 0,8-4 0 16,6-2-18-16,11-4-7 16,11-3-16-16,10 7-5 15,8-4-29-15,10 3-13 16,10-2-81-1</inkml:trace>
  <inkml:trace contextRef="#ctx0" brushRef="#br0" timeOffset="8342.943">29587 7363 300 0,'-7'-9'112'0,"11"12"-87"0,17-3 18 0,-7 0 0 0,18 0-6 16,24 6 1-16,11-3-15 16,8 4-6-16,9-4-10 15,11 6-5-15,1-3 1 0,-8 4-2 16,-7-1 2-16,-10 1-4 15,-8-1-2-15,-3 0-31 16,-7-2-13-16,-11-1-11 16,-10 0-3-16,-11-3-78 15</inkml:trace>
  <inkml:trace contextRef="#ctx0" brushRef="#br0" timeOffset="9153.875">20616 7946 240 0,'18'-9'90'0,"-7"6"-70"0,6 3 17 0,-10 0 2 16,4 3-8-16,3 0-1 15,0 3-5-15,4 4-4 16,3 5-11-16,4 7-2 0,6 7 2 15,5 11-2-15,6 1 3 16,18 3 0-16,21 0 3 0,14 0 4 16,18-7 1-1,32 11-4-15,10 2-1 0,32 6-6 16,4 10-3-16,20 3-2 16,-6 0-3-16,10 6 3 15,-3 13 0-15,-18 9-4 16,0 7 1-16,-21-10 0 15,-22 3 0-15,-6 3 2 16,-8-9 1-16,-13-9-4 16,-15-20 1-16,-17-18 2 15,-14-6 1-15,-11-13-4 16,-11-9 1-16,-14-7-24 16,-10-3-12-16,-11-3-72 15,-3-9-32-15,-4-3-4 16</inkml:trace>
  <inkml:trace contextRef="#ctx0" brushRef="#br0" timeOffset="9996.739">24448 11521 232 0,'21'-63'88'0,"-14"38"-69"0,3-3 8 16,-6 18 1-16,-1 4-4 15,1 0 3-15,-4 0-2 16,0 6 2-16,-4 15-15 16,-3 10 4-16,-3 10 2 0,-4 6 1 15,-4 3 1-15,-3 3-3 16,-7 6 0-16,-8 25-7 16,-10 10-2-16,-14 3-4 0,-10 0-1 15,-4 16-1 1,17-17 1-16,12-17-2 15,-22 17-1-15,10-17 1 0,-13 14 1 16,13-14-3-16,4-5-2 16,11-11-12-16,7-16-5 15,6-10-42-15,12-22-20 16,10-2-67 0</inkml:trace>
  <inkml:trace contextRef="#ctx0" brushRef="#br0" timeOffset="10309.608">23968 11232 356 0,'3'10'132'0,"1"-1"-103"0,3 16 14 16,-4-9-1-16,1 15-18 15,3 23-1-15,0 8-2 16,0 7-1-16,0 13-11 16,4 31-3-16,3 0-2 0,0-1 0 15,4 14 0-15,3 2-2 16,7-15 1-16,4-12-2 16,-1-7-1-16,1-10-8 15,0-18-3-15,0-6-29 16,-1-19-12-16,1-16-50 15,7-16-20-15,0-9-18 16</inkml:trace>
  <inkml:trace contextRef="#ctx0" brushRef="#br0" timeOffset="10536.832">24779 11878 308 0,'-7'10'115'0,"7"-1"-89"0,11 4 19 0,-4-7 1 16,3 0-7-16,11 0 0 15,18-2-16-15,14-4-4 0,11-4-11 16,-1 4-5-16,-3 0-2 0,0 0-10 16,0 4-4-16,-7 2-53 15,-7 3-21-15,-7 1-73 16</inkml:trace>
  <inkml:trace contextRef="#ctx0" brushRef="#br0" timeOffset="10777.987">24797 12330 252 0,'-21'25'93'0,"21"-19"-72"0,3-3 14 0,4 0 2 15,7-3-1 1,15-6 0-16,16-3-6 0,19-1-4 16,6 1-14-16,1 0-10 0,7-1-4 15,6 1 3-15,1 2 1 16,-4 4-14-16,-7 0-6 16,-7-6-57-16,0-1-26 15,0 1-30 1</inkml:trace>
  <inkml:trace contextRef="#ctx0" brushRef="#br0" timeOffset="11121.969">26183 11950 340 0,'-14'13'129'0,"14"-13"-100"0,-3 19 13 15,6-10 0-15,4 1-15 16,7 2-3-16,7-2-12 0,11 2-3 15,18-3-5-15,17-2-3 0,7-7 2 16,3 0-4-16,-6 0-2 16,3 0-36-16,0-3-16 15,-3-4-109 1,-15-2-52-16,-10-4 105 16</inkml:trace>
  <inkml:trace contextRef="#ctx0" brushRef="#br0" timeOffset="11421.197">27305 11273 368 0,'7'-12'137'16,"-10"18"-106"-16,-8 10 2 0,4-1-5 0,-4 13-15 15,-3 13-2-15,-3 19-6 16,-1-4-2-16,0 13-1 16,4 6-2-16,-3 23 3 0,2 2-2 15,1-9-1-15,4-3 1 16,-1 3 1-16,4-4-1 16,0-5-1-16,4-13-37 15,-1-13-15-15,4-5-16 16,0-26-4-16,0-3-59 15</inkml:trace>
  <inkml:trace contextRef="#ctx0" brushRef="#br0" timeOffset="11932.851">27774 11386 288 0,'21'-60'107'0,"-21"57"-83"0,0 0 24 0,-3 6 4 16,-4 7-16-16,-4 5-6 16,-6 10-13-16,-5 10-6 15,-6 6-6-15,0-1 1 0,0 1 3 16,-4-3-3-16,0-7-1 16,8 4-2-16,6-10-3 15,4 0-2-15,7-3 1 16,7-6 3-16,7-4 1 0,7 4-4 15,4-4 1-15,3-2-2 16,7-1-2-16,0 0 3 16,7 1 0-16,4-1 1 15,11 7 2-15,-1 6-1 16,0 6 2-16,-3 4-4 16,-3 2 0-16,-5 0-1 15,1 1 0-15,-4-1 2 16,-10-8 2-16,-7-4-1 15,-1 3-1-15,1 6 1 0,-4 3 1 16,-7-5 8-16,-7-4 3 16,-7 3-2-16,-3-9-1 15,-15 3-6 1,-10-7-3-16,-15 1 0 16,-10 0-1-16,0-4-3 0,4-5 2 15,-1-7-26-15,5 0-11 16,-5-4-19-16,8-2-5 15,10-6-94 1</inkml:trace>
  <inkml:trace contextRef="#ctx0" brushRef="#br0" timeOffset="13976.237">28162 11301 108 0,'-7'-9'44'0,"4"6"-35"0,3-3-4 0,0 6-3 15,0-4-4-15,0-2 0 16,0 3 2-16,0 0 0 0,0 0-5 16,0 0-1-16,-4-1-37 15</inkml:trace>
  <inkml:trace contextRef="#ctx0" brushRef="#br0" timeOffset="14527.305">27869 11270 236 0,'4'-6'88'0,"-4"3"-69"0,-4-1 8 0,4 4 1 16,-3 0-11-16,-4 0-2 16,0 0 0-16,0 0 1 15,3 0-9-15,4 0 0 0,0 0 0 16,0 0 8-16,0 0 4 15,4 0 4-15,6 0 1 16,1 0-7-16,3-6 0 16,4 6-6-16,-1-3 1 0,1-3-1 15,0 6 3-15,3 0 2 16,0 0 2 0,4 0-4-16,3 0 2 0,4 0 0 15,10 0-1-15,14 0-5 16,11 0-2-16,4 0-2 15,-8 0 1-15,-6 6-4 16,-8-3-2-16,-10 7 0 16,-11-4-1-16,-3 0 2 15,-11 4 1-15,-3-1 1 0,-4 0 0 16,-7 1-18-16,0-1-7 16,0-3-39-16,0 1-16 15,0-1-57-15,7 0-26 16</inkml:trace>
  <inkml:trace contextRef="#ctx0" brushRef="#br0" timeOffset="18267.344">28113 10332 264 0,'7'-6'99'0,"-14"3"-77"0,0-3-4 0,3 3-6 15,-3-4 4-15,4 7 7 16,-4-6-6-16,3-3-2 16,4-1-8-16,0-2 2 0,0-1 3 15,0-2 0-15,-3 2 3 16,-4 0 1 0,-15-2-1-16,-13 5-1 0,-18-8 1 15,-7 11-4-15,-10 4-1 16,-26 0-4-16,-20 0-1 15,0 3-1-15,-22 3 2 16,36-3-1-16,-64 6 0 16,-25 1-6-16,4 11 1 15,53-8 0-15,-102 9 2 0,-18 12-3 16,11-3 0-16,-18 10 1 16,-1 6 0-16,-9 9-3 15,-4 10 0-15,10-4 2 16,-17 7 0-16,21 0-2 15,-7 19 2-15,35 9 7 16,4 3 4-16,27-3-5 16,23 9-3-16,13 20-1 15,7-1-1-15,21 19 0 16,22 19 0-16,17 12-3 16,18 20 2-16,3 40 1 15,33 9 2-15,23-28-3 16,29 7 0-16,36-19 1 15,45-10 2-15,18-3-1 16,35-19-1-16,21-21 1 0,29-10 1 16,13-10 1-16,33-12 1 15,-1-25 2-15,36-22 1 16,6-16-1-16,12-21 1 16,31-20 2-16,17-21 2 15,8-35-5-15,3-25-4 16,18-9 1-16,11-7 2 15,-11-22 0-15,-18-18 2 16,7 3-6-16,4 3-1 16,-32-23-5-16,-7 11-1 15,-21 5 7-15,-28-15 6 16,-33-9-5-16,-23 15-1 16,-43-28-6-16,-39-6 1 15,-36-13 4-15,-31-13 4 0,-35-2-1 16,-35-10-2-16,-50 16 0 15,-32 2-1-15,-42 11-9 16,-35 27-2-16,-39 23-1 16,-15 2 0-16,-34 4 2 15,7 15 1-15,-22 13-12 16,7 13-6-16,-6 15-26 16,-8 19-11-16,15 15-96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16:50.46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8601 3441 272 0,'0'-10'101'0,"-4"10"-78"0,1 0 9 15,3 0-3-15,0 0-4 16,0 0 0-16,-4 3-6 15,1 4-1-15,3-1-10 0,-4 0 4 0,4 0 3 16,0 7-3-16,-3-4-2 16,-1 10-3-16,1 3-2 15,-1 10-3-15,0 2 1 16,1 10 2-16,-1 9 4 16,1-6 0-1,-1 10 0-15,1-1-3 0,3 7-1 16,0 12-1-16,3 19 2 15,1-3-1-15,3 9 0 16,0 20-3-16,0 2-2 16,0 6 1-16,0 17 1 15,0 15-1-15,0-7 2 16,0 23-2-16,0-10-1 16,0 19 1-16,8 3-1 15,-1-9 2-15,3 18 3 0,1-12 0 16,0 19 0-16,3-9-3 15,-4-4-2-15,1 13 1 16,0-13 1-16,-4 25-3 16,-4-18 0-16,1 21 1 15,-4-12 2-15,0 3-1 16,0 0-1-16,0-15 1 16,0 46-1-16,0-34-3 15,0-31 2-15,-3-10 3 16,-4-12 1-16,0-29-1 15,-4-18-2-15,-3-20 1 16,-3-11-1-16,-1-17 0 16,1-5 2-16,2-17-1 0,1-12-1 15,7-15-6 1,4-10-32-16,-1-10-15 16,1 1-48-16,3-4-19 15,-3-6-22 1</inkml:trace>
  <inkml:trace contextRef="#ctx0" brushRef="#br0" timeOffset="902.297">6424 5755 304 0,'-14'12'112'0,"14"-6"-87"0,0 1 15 0,0-4 1 16,4 0-6-16,3 3 4 16,3-3-8-16,4-3-2 15,4 7-16-15,7-4 3 0,3 3 4 16,0-3-2-16,4 7 1 15,3-1-8-15,11 4-2 16,-4-4-3-16,11 0-1 16,4-2-3-16,-4-1-2 15,-4-6 1-15,-3 0 1 16,-4-3-1-16,-7 3-1 16,-3-3 3-16,-4 3 0 15,-6 0-30-15,-5 3-12 16,1 0-44-16,-11 0-20 15,7-3-71-15</inkml:trace>
  <inkml:trace contextRef="#ctx0" brushRef="#br0" timeOffset="1425.381">7193 5425 324 0,'-7'-6'121'0,"4"6"-95"0,-1 0 18 0,4 0 0 15,0 0-15-15,0 0-2 16,0 10-5-16,4-10 1 16,3 9-13-16,7-3 1 0,7-3 0 15,7 4-4-15,7-4-2 16,8 0 2-16,-1 3 0 16,0 0-1-16,-3 1-1 15,-4-1-1-15,4 3 2 16,-14 1 3-16,-4 6 2 15,-3 9-1-15,-8 9 1 16,-3 10-4-16,-7 3 1 16,-3 6-3-16,-4 1 2 0,-4-7 0 15,-6 9 1-15,-1 1-4 16,-3 2-1 0,-7 1-1-16,-1-4 1 15,1-6-2-15,0-6-1 0,3-6-2 16,4-10-1-16,7-6-23 15,7-9-10-15,7-4-32 16,3 0-14-16,4-9-109 16</inkml:trace>
  <inkml:trace contextRef="#ctx0" brushRef="#br0" timeOffset="1832.21">6477 6658 356 0,'7'-19'132'0,"-7"16"-103"15,4 0 7-15,-4 3-4 16,3 3-9-16,1 3 0 0,3 3-1 16,7 1-2-1,7-1-10-15,0 1 2 0,11-4 2 0,17-3-3 16,22-6-1-16,10-6-4 16,4-4 1-16,13-3-4 15,15 1 0-15,-3 2-1 16,-8-3 1-16,4 7-2 15,-7 9-1-15,3 0 1 16,-14 6 1-16,-10 4-3 16,-8-1-2-16,-6 0-64 15,-15-2-28-15,11-7-93 16</inkml:trace>
  <inkml:trace contextRef="#ctx0" brushRef="#br0" timeOffset="2446.479">9172 5849 284 0,'-28'3'107'0,"17"3"-83"0,1-3 17 0,3 0 2 15,7-3-8-15,0 0 2 16,3 4-1-16,4 2-1 16,4-3-18-16,7 0 7 0,6-3 4 15,8 0-9-15,7 0-3 16,3 3-1-16,-3-3 1 16,3 0-7-16,-3 0-3 15,0 3-3-15,3 0-3 16,4 1 1-16,-4-1-1 15,1 0 0-15,-4 0 2 16,-8 0-39-16,-2-3-16 16,-8 0-47-16,0-3-17 15,-11-6-48 1</inkml:trace>
  <inkml:trace contextRef="#ctx0" brushRef="#br0" timeOffset="2868.769">9596 5463 324 0,'-11'9'121'0,"15"-9"-95"0,6 7 27 0,-3-4 6 16,7-3-14-16,7 0-2 15,8 0-15-15,6 3-6 16,7 0-12-16,4 0-2 0,-4 0 2 15,4 1-6-15,0-1-2 16,4 0-1-16,2 3-1 16,5 0 0-16,-8 4 2 15,-6-1 5-15,-8 7 6 16,-10 6-3-16,-8 9 2 16,-10 7-3-16,-10 9 0 15,-15 0-5-15,-10 0-1 16,-7 3-3-16,-1 10-1 15,1 2 1-15,0 4 2 16,0-6-1-16,6-7-1 0,5-9-2 16,6-6-1-1,4-7-3-15,3-6-1 16,4-6-36-16,4-7-16 16,-1-2-30-16,4-1-12 15</inkml:trace>
  <inkml:trace contextRef="#ctx0" brushRef="#br0" timeOffset="3256.413">9387 6604 312 0,'4'0'115'0,"3"-3"-89"0,0-6 27 0,-3 3 7 16,-1 2-12-16,4-2-4 16,4 3-18-16,-1-3-6 15,8 6-12-15,3-3-1 0,11-4 0 16,14 1 1-16,14-3 0 0,7-1-2 15,0-2-1 1,3-1-3-16,8-2-2 16,0 2 1-16,3 0 1 15,-11 4-1-15,-6 3 2 16,-8-4-2-16,-6 10-1 0,-8-3-4 16,-7 3 0-16,-7 0-53 15,-3 0-24-15,0 0-111 16</inkml:trace>
  <inkml:trace contextRef="#ctx0" brushRef="#br0" timeOffset="4158.874">7856 3666 224 0,'-24'63'85'0,"10"-16"-66"0,-15 35 19 0,19-45 3 0,-18 23-4 15,-1 37 3-15,-2 22-9 16,-8 51-4-16,-21 21-15 16,-18 47-3-16,-14 44-2 0,4-6-3 15,4 3-1-15,-5-18-1 16,5-17 1-16,10-40-2 16,10-32-1-16,15-24 1 15,10-29-1-15,7-28-9 16,11-28-4-16,7-29-44 15,10-25-18-15,8-18-62 16</inkml:trace>
  <inkml:trace contextRef="#ctx0" brushRef="#br0" timeOffset="4563.815">6668 3441 220 0,'-8'-25'82'0,"8"18"-64"0,0 4 11 0,0 3-1 0,4 3-10 16,3 4 0-16,7 8-5 15,4 4 0-15,3 9-7 16,4 26 11-16,6 30 9 0,1 20-1 16,10 40 0-16,8 13-9 15,-4 50-3-15,7-4-7 16,7 33-2-16,17-7 0 16,8 21 0-16,0-11 0 15,-8 8 2-15,-6-11-3 16,3 8-2-16,-18-31 0 15,-3 10-1-15,-7-32-25 0,-4-34-8 16,-3-32-27-16,0-31-12 16,-4-12-59-1</inkml:trace>
  <inkml:trace contextRef="#ctx0" brushRef="#br0" timeOffset="5508.895">6960 8225 260 0,'-7'-3'96'0,"4"0"-75"0,-1 0 23 0,1 6 5 0,-4 3-11 16,-4 4 0-16,-3 6-15 15,-18 5-4-15,0 17-11 16,-3 9 1-16,3 13 2 0,-3 6-4 16,3-7 1-16,4 1-7 15,7-13-1-15,7-7 0 16,3-11 0-16,11-7 0 16,11-10 0-16,-1-9-3 15,19-3 2-15,13 0 1 16,14-6 0-16,4-3-3 15,4 2 2-15,-1 4 1 16,8 3 2-16,3 7-1 0,0 5-1 16,-7 10 1-16,-7 0 1 15,-10 9 16 1,-12 7 9-16,-9 6-3 0,-8 3-2 16,-11 3 1-16,-6-3 0 15,-15-3-6-15,-10-3 0 16,-11-7-6-16,-14 1 1 15,1-7-7-15,-5-3-1 16,1-6-4-16,-8-3-1 16,-3-7 1-16,-3-6 0 15,-1-6-20-15,8-6-7 16,10-7-21-16,7 3-8 16,8-2-14-16,9-7-6 15,5-7-76-15,13-8-47 16,8 2 89-16</inkml:trace>
  <inkml:trace contextRef="#ctx0" brushRef="#br0" timeOffset="5810.503">6911 8128 304 0,'-7'-19'115'0,"7"19"-89"0,0 0-8 16,7 7 26-1,7-4-11-15,11 6-2 0,3 1-4 16,7-10-15-16,8 0-1 0,17-10 2 16,17-2-3-16,8-7 2 15,-8 0-7-15,1-3-3 16,10 3-1-16,-7 4-1 15,-3 5-18-15,-11 10-8 16,-11 6-125 0,-13 10-83-16,-19 3 95 15</inkml:trace>
  <inkml:trace contextRef="#ctx0" brushRef="#br0" timeOffset="6215.338">8100 8674 280 0,'0'-16'104'0,"0"13"-81"0,0-3 5 0,0 6-2 16,0 0-6-16,-4 9 3 16,1 1-4-16,-4 15 0 15,0 0-10-15,-4 6 3 0,-3 10 2 16,-4 12-5-16,-3 13-1 16,-4 9-4-1,-3-6-1-15,0 0-1 0,0-3-2 16,-4-3 1-16,7-4-1 15,8-9 0-15,3-9 0 16,3-3-5-16,4-13 1 16,3-9-33-16,4-7-13 15,0-9-52-15,4-9-20 16,-1-4 11 0</inkml:trace>
  <inkml:trace contextRef="#ctx0" brushRef="#br0" timeOffset="6487.491">7754 8630 272 0,'-18'-3'104'0,"18"3"-81"0,4 0 18 16,-1 3 2-16,5 6-8 16,6 10 0-16,3 6-9 15,4 3-2-15,1 7-13 16,6 9 2-16,0 15 3 0,0 10-8 15,-3 7-2-15,0-11-4 16,3-5 1-16,-3-4-2 16,3-5 2-16,0-7-4 15,4-10 0-15,3 1-43 0,4-10-20 16,0-10-76 0,3-2-64-16,-7-7 79 15</inkml:trace>
  <inkml:trace contextRef="#ctx0" brushRef="#br0" timeOffset="6861.862">8615 8467 312 0,'-4'-13'115'0,"1"13"-89"0,3-3 14 0,0 3 1 0,0 0-14 16,0 0-3-16,0 6-3 15,3 4 1-15,4-1-12 16,7 1 1-16,11-1 0 0,7-3-4 15,7-3-2-15,3-3-2 16,7 0-3-16,-6 0 1 16,-1 0 1-16,-7 0-1 15,-3 0-1-15,-4 7-17 16,-6-4-6-16,-8 6-60 16,0 1-23-16,-4-1-46 15</inkml:trace>
  <inkml:trace contextRef="#ctx0" brushRef="#br0" timeOffset="7090.774">8664 8881 316 0,'18'9'118'0,"0"-9"-92"0,20 0 17 0,-17 0 3 16,15 0-23-16,-1 0-5 15,4 0-11-15,-4 0-5 0,0 0-1 16,1-3-1-16,-1-3 0 0,0 6-25 16,-3-7-8-16,3 1-98 31,1-3-70-31,-5-7 78 16</inkml:trace>
  <inkml:trace contextRef="#ctx0" brushRef="#br0" timeOffset="9009.646">9719 8533 224 0,'-11'-10'85'0,"1"1"-66"0,-1 6 12 0,4 3 3 16,0-7-5-16,-3 7 1 15,-1 0-2-15,0 0 2 16,4 0-16-16,0 0 5 0,4 0 2 16,3 0-5-16,0 0-1 15,3 0 2-15,8 0 3 16,7 0-1-16,3 0-2 16,7 0-3-16,7 0 1 15,0 0-2-15,1 0 0 16,-1-3-3-16,0-3-1 15,1 3-1-15,-1-3 0 16,-3-4-4-16,-1 1-3 16,1 3-3-16,-7-1 1 0,-4 4 1 15,-3 0 2-15,-4 3-6 16,-7 3 1-16,-4 3-41 16,1 4-18-16,-4-1-23 15,0-2-8-15,0-1-60 16</inkml:trace>
  <inkml:trace contextRef="#ctx0" brushRef="#br0" timeOffset="9442.395">10421 7777 288 0,'-3'-6'110'0,"-1"6"-86"0,4 0 11 0,0 0 1 16,-4 6-11-16,1 0-2 16,-1 4-7-16,1 2-2 15,-1 4-8-15,1 3 0 0,-1 6 1 16,1 6-1-16,-1 13-1 15,1 6-3-15,-1 0 1 16,1 1-2-16,-1-7 2 0,1-4-4 16,3-2 0-16,0-7 1 15,3-6 2-15,4-3 1 16,4-6 3-16,3-3-1 16,4-7 2-16,-1-3-4 15,4-3 0 1,1-3-1-16,2 0 1 0,-3 0-2 15,1-1 2-15,-5 1-22 16,-3 0-9-16,0 3-41 16,-3-3-19-16,3-3-57 15</inkml:trace>
  <inkml:trace contextRef="#ctx0" brushRef="#br0" timeOffset="9847.996">10841 7692 328 0,'3'-28'123'0,"-3"22"-95"0,0 3 9 0,0 3-2 16,0 0-16-16,-3 9-3 15,-1 7-1-15,-3 6 1 16,0 6-9-16,0 3 5 0,0 7 1 16,0 12 2-16,0 25 4 0,3 10-5 15,1-3 0-15,-1 5-6 16,4 17-3 0,4 2-2-16,-1-8 0 0,1-14-2 15,0-5-1-15,-1 5-2 16,1-11 1-16,-1-11 3 15,1-12 1-15,-1-6-4 16,1-12 1-16,-1-10-11 16,1-4-3-16,-1-8-35 15,-3-4-13-15,0-6-56 16,0-6-25-16,-7 6 14 16</inkml:trace>
  <inkml:trace contextRef="#ctx0" brushRef="#br0" timeOffset="10825.784">6618 9737 280 0,'7'3'107'0,"0"0"-83"0,11-3 10 15,-15 3 0-15,4 0-8 16,8 0-1-16,6 1-5 0,10-4 0 15,15 0-11 1,4 0 3-16,10-4 2 0,3-2-3 0,18 0 1 16,-28 0-3-16,60-10 2 15,-3-3-2 1,13 0 0-16,15 0-3 0,-15 4-1 16,-3-4-3-16,3 3-2 15,-6 4 1-15,-15 6-1 16,-17 2 2-16,-15 4 1 15,-13 4-1-15,-15 2-2 16,-10 0-28-16,-11 0-14 16,-10 1-31-16,-4-1-12 15,-4-3-63 1</inkml:trace>
  <inkml:trace contextRef="#ctx0" brushRef="#br0" timeOffset="11469.574">7451 9972 272 0,'3'-13'104'0,"1"10"-81"0,3-3 14 0,-7 6-1 16,0 0-4-16,3 0 3 16,-3 9-8-16,0 4-4 15,-3 6-13-15,-4 6-6 0,-4 3-1 16,-3 3-2-16,0 1 2 15,0-1-2-15,-4-3-1 16,4-3 1-16,3 4-1 16,4-11-3-16,7-2 0 15,4-3 2-15,7-4 2 16,6-3-2-16,4-3 0 0,8 1 1 16,2-4 0-16,5 0 0 15,2 0 2-15,1 0-1 16,4 0-1-16,2 3 1 15,1 3-1-15,0 3-3 16,-4 1 2-16,-6 9 1 16,-8 3 2-16,-7 3 3 15,-3 3 2-15,-11 0 10 16,-4 0 6-16,-6 1-6 16,-4-4 1-16,-14-3-11 15,-4 0-2-15,-7-4-3 16,-3-5-2-16,0 6 1 15,-1-7-1-15,1-2 0 16,3-4 0-16,-7-3-20 0,4-6-9 16,3-3-25-16,11-4-11 15,-3-5-51-15,13-11-21 16,4 5 21 0</inkml:trace>
  <inkml:trace contextRef="#ctx0" brushRef="#br0" timeOffset="11755.829">7532 9959 264 0,'-11'-9'99'16,"11"9"-77"-16,0 0-7 0,7 9 34 15,-3 4-16 1,3-1 2-16,7-2-2 0,4-4-19 16,3-3-1-16,11-9 0 0,13-7-1 15,15-5 1-15,7-7-10 16,4 3-1-16,3-7-2 16,7 1 2-16,4 0-54 15,-4 0-22-15,0-4-82 16</inkml:trace>
  <inkml:trace contextRef="#ctx0" brushRef="#br0" timeOffset="12414.737">9525 9386 316 0,'21'-10'118'0,"-7"10"-92"0,15-6 19 0,-8 3 2 16,14 0-8-16,14-1 0 15,8 1-11-15,3 0-5 16,17-3-13-16,19 0-4 0,6-7 0 15,-3-3 3-15,10 4 5 16,7-4-8-16,-3-3-3 16,-10-3-2-16,-12 1-1 15,1-5 0-15,-4 4 0 16,-7 4 2-16,-10 2 1 16,-11 3-1-16,-11 7 1 15,-6 3-15-15,-12 3-7 16,-6 3-21-16,-11 7-10 15,-7-1-39-15,-7 7-19 0,-14-4-37 16</inkml:trace>
  <inkml:trace contextRef="#ctx0" brushRef="#br0" timeOffset="12971.214">10276 9690 304 0,'4'-10'115'0,"-8"10"-89"0,4 0 12 0,0 0-1 16,-3 7-9-16,-1 2 0 15,-3 0-11-15,0 7-5 16,-3 0-7-16,-4 6-6 0,-4 3 0 15,0-3 3-15,1 6 1 16,3 3-4-16,3-6 1 16,4-6-2-16,7-6 0 15,7-7 2-15,7-6 0 16,7-6 0-16,7-4 0 16,4 1 0-16,3 0 2 15,1 2-1-15,-1 1-1 16,-3 3-2-16,0 3-1 0,-1 3-1 15,5 3 3-15,-5 7 2 16,1 6 4-16,-4 3-4 16,-3 9-1-16,-4 0 2 15,-3 1 1-15,-8-1 14 16,-6-3 8-16,-4-3-3 16,-7 0-3-16,-7-3-11 15,-4 3-3-15,-7-6-3 16,1 3-2-16,-5-3 1 15,-2 0 1-15,-1-4-1 16,-3-2-1-16,-1-4-15 16,-2-9-7-16,2 0-22 0,5 0-10 15,6-6-20-15,4-3-6 16,10-7-58 0</inkml:trace>
  <inkml:trace contextRef="#ctx0" brushRef="#br0" timeOffset="13270.975">10269 9536 284 0,'-7'-9'107'0,"7"6"-83"0,4-4 13 0,-1 7 1 15,1-3-7-15,6 0-1 16,5 3-3-16,2 0 0 0,1 0-15 16,3 3 0-16,4-3 1 0,3 0-5 15,4-3-2-15,7-3-3 16,6-7-3-16,8 1 1 16,0-1 1-16,-3 1-17 15,-8 2-4-15,-7 1-57 16,-7-1-23-16,-10 13-53 15</inkml:trace>
  <inkml:trace contextRef="#ctx0" brushRef="#br0" timeOffset="13885.76">8259 11637 260 0,'14'-13'96'0,"-7"13"-75"0,-7 0 17 0,0 0 3 16,-7 3-9-16,3 4-1 15,-3 2-6-15,-4 7-2 16,-3 9-12-16,-7 3 0 0,0 19 2 15,-4 16-5-15,-3 3 0 16,-4 9-2-16,-3-3-1 16,-4 3-3-16,0 13-2 15,1-6 1-15,6-13 1 16,7-19-3-16,1-3 0 16,9-16-19-16,8-12-7 15,7-3-32-15,4-13-15 16,3-13-69-1</inkml:trace>
  <inkml:trace contextRef="#ctx0" brushRef="#br0" timeOffset="14200.923">7821 11653 340 0,'-3'-7'129'0,"3"10"-100"0,7-3 0 16,-4 4-7-16,4 2-7 15,4 3 4-15,6 10-5 0,5 3 0 16,-1 12-8-16,3 17-2 16,5 11 2-16,-5 4-1 15,1 3 0-15,0 3-3 0,-1 10 1 16,1 2-2-16,0-5-1 15,0-16 1-15,3-4-1 16,0-15-29-16,4-13-13 16,-1-12-49-16,5-9-19 15,-8-20-22 1</inkml:trace>
  <inkml:trace contextRef="#ctx0" brushRef="#br0" timeOffset="14441.486">8424 11916 316 0,'-17'12'121'0,"17"-12"-95"0,3-6 20 16,1 3 4-16,3-3-17 15,3 0-4-15,5-4-14 16,2 10-7-16,1-3-5 15,3 3-5-15,0 0 1 0,0 0-1 16,0 0 0-16,1 0-60 16,2 0-25-16,1 3-72 15</inkml:trace>
  <inkml:trace contextRef="#ctx0" brushRef="#br0" timeOffset="14637.565">8421 12251 356 0,'0'10'132'0,"7"-10"-103"0,11 0 3 0,-11 0-6 16,7-6-18-16,3 6-4 16,4-10-3-16,4 1 1 15,3-1-1-15,8-2-36 0,2-1-14 16,1-2-103-1</inkml:trace>
  <inkml:trace contextRef="#ctx0" brushRef="#br0" timeOffset="14927.175">8982 11982 336 0,'0'3'126'0,"0"-3"-98"0,7 0 14 16,-4 0 0-16,1 0-20 0,3 0-2 16,3 0-12-16,1 0-3 15,3-3-3-15,7-4-2 0,4-2 1 16,7 0-21-1,3-4-9-15,0 1-45 0,4-1-17 16,-4 4-48 0</inkml:trace>
  <inkml:trace contextRef="#ctx0" brushRef="#br0" timeOffset="15281.704">9574 11261 272 0,'4'-13'104'0,"-8"13"-81"0,-3 3 9 16,4 7-2-16,-4-1-10 15,0 7 1-15,0 6-6 16,0 6-1-16,0 3-8 15,-1 13 5-15,1-3 2 0,4-4 0 16,3-2 2-16,0-4-4 16,3-6-1-16,1-6-6 15,3 0-1-15,4-3-1 16,-1-4 1-16,1-5-4 0,3-1 0 16,4-3 1-16,-1-3 2 15,1-3-1-15,-1 0 2 16,1-4-42-16,-4-5-16 15,0-1-106 1</inkml:trace>
  <inkml:trace contextRef="#ctx0" brushRef="#br0" timeOffset="15553.168">9744 11257 348 0,'0'4'129'0,"0"2"-100"0,0 3 4 0,0 1-2 0,-4 8-14 15,1 17-2-15,-4 15-2 16,0 7-1-16,0-1-6 16,-1 0-4-16,1 4-1 0,4 3-1 15,3-4 0-15,3-2 0 16,1-7 0-16,3-9-7 15,0-4 0-15,0-8-48 16,0-8-20-16,4-5-81 16</inkml:trace>
  <inkml:trace contextRef="#ctx0" brushRef="#br0" timeOffset="15882.493">9289 12170 244 0,'3'9'93'0,"4"-6"-72"0,7 4 14 0,-7-4 2 15,8 0 5-15,2 0 4 16,4-3-2-16,8-3-1 15,-1-3-23-15,4-4-1 0,6 1 0 16,12 3-9-16,-1-4-1 16,4 1-7-16,-4 3-4 0,1-4 1 15,-8 7 0 1,-3-3-2-16,-7 6 0 16,-4-3-27-16,-3-4-10 15,-8 7-35-15,-3-3-15 0,0-3-54 16</inkml:trace>
  <inkml:trace contextRef="#ctx0" brushRef="#br0" timeOffset="16393.901">9529 12330 360 0,'-4'-3'134'0,"0"9"-104"0,1 10 1 0,-4-4-9 15,0 7-9-15,0 0 0 16,0 12-5-16,0-6-3 16,3-3-2-16,4-3-5 0,0-10 1 15,4 1 1-15,3-4 2 16,0-6-3-16,3-6 0 15,1 6 1-15,3-3 2 16,4 3-1-16,-1 0-1 16,5 3 1-16,2 6 1 0,1 1-3 15,0-1 0 1,-1 4 1-16,1-1 0 16,-4 1 0-16,-3-1 0 15,-4 4 2-15,-4-4 3 0,-2 7 7 16,-5 0 2-1,1 0-3-15,-8 3-1 0,-3 3 0 16,-7 0 1-16,-4 0 1 16,-3 0 0-16,-4-3-6 15,1-3-2-15,-1-3-4 16,0-4-3-16,1-6-1 16,2-6 0-16,1-6-44 15,4-6-17-15,3-4-30 16,6-6-8-16,5-3-35 15</inkml:trace>
  <inkml:trace contextRef="#ctx0" brushRef="#br0" timeOffset="16649.078">9560 12264 288 0,'-7'-3'110'0,"7"6"-86"0,-3-3 7 0,3 0-2 15,0 0-3-15,0 6 2 16,0-3 0-16,3 7 2 16,4-4-16-16,-3 0 3 0,13-3 1 15,-2 1-10-15,13-4-4 0,4-4-3 16,3-2-1 0,0-3 0-16,4-1 0 15,-4 1-38-15,0-4-16 0,1-2-20 16,-5-1-6-16,8-3-54 15</inkml:trace>
  <inkml:trace contextRef="#ctx0" brushRef="#br0" timeOffset="16968.758">10234 11819 300 0,'-18'0'112'0,"15"0"-87"0,-1 3 18 0,4-3 2 16,0 0-9-16,4 0 2 15,3 0-22-15,4 0-9 16,3 0-5-16,3 0 0 0,1 0 1 16,0 3-12-16,-1 3-7 15,-3 7-77-15,-3 2-34 16,-8 4-12-16</inkml:trace>
  <inkml:trace contextRef="#ctx0" brushRef="#br0" timeOffset="17164.632">10252 12192 308 0,'-11'16'115'0,"15"-16"-89"0,10-4 23 15,-4 1 6-15,4-3-16 16,8 0-2-16,2-1-24 16,5-2-8-16,-1 0-4 15,4-1-1-15,3-5 0 0,4 2-27 0,-1-6-9 16,5-3-35-1,-4 0-13-15,-1-3-56 16</inkml:trace>
  <inkml:trace contextRef="#ctx0" brushRef="#br0" timeOffset="17624.533">10908 11753 268 0,'-7'-3'101'0,"3"6"-78"0,8-3 13 15,-4 0 2-15,3 0-2 16,4 0 2-16,4 0-7 0,0-3-4 16,3-4-15-16,3 7-5 0,5-3-1 15,2-3-1-15,4 6 0 16,4-3-6-16,0-3-1 16,0 6-43-16,-4 0-20 15,0 0-95 1</inkml:trace>
  <inkml:trace contextRef="#ctx0" brushRef="#br0" timeOffset="18178.007">11458 11267 272 0,'4'-35'101'0,"-4"23"-78"0,0-7 6 16,0 13 0-16,-4-1-3 15,1 4 4-15,-1 0-7 16,4 3-4-16,-7 3-11 16,0 7 4-16,-4-1 1 0,1 10 5 15,-4 9 3-15,0 22-5 16,0 13-1-16,-1 6-5 15,5 0-1-15,-1 13-3 16,4 15-1-16,4 0-3 0,6-6-2 16,8-10 3-16,6-12 0 15,5-12-1-15,6-13-2 16,11-16 9-16,10-6 4 16,4-13-2-16,3-12 1 15,-3-9-3-15,-7-13 2 16,-3-7-4-16,-5-18-2 15,-6-6 2-15,-4-4 0 16,-10-3-6-16,-4-9 0 16,-10-12-1-16,-8-11 2 15,-10 14-1-15,-14-1-1 16,-15 17-2-16,-10 5 1 16,-3 22 1-16,3 13 0 15,7 13-3-15,4 12 0 16,3 6-1-16,11 7 0 0,3 2-24 15,11 4-9-15,3 3-25 16,8-3-11-16,10 0-104 16</inkml:trace>
  <inkml:trace contextRef="#ctx0" brushRef="#br0" timeOffset="18705.033">12012 12023 292 0,'-7'-4'110'0,"7"-14"-86"0,4-14 7 15,-4 20-2-15,3-10-7 0,1 0 1 16,-1-3-3-16,1 6-3 15,-4 9-9-15,0 1 4 0,-4 6 3 16,1 3-3-16,-4 3-2 16,0 13 3-16,3-4 2 15,0 4-6-15,1-3-1 16,3-4 0-16,0-3 2 16,3-3-1-16,1-3 0 0,3-3-5 15,0-3-1-15,0-3 1 16,0-4 2-16,0-3-3 15,-3-3 0-15,-1 4 3 16,1-4 1-16,-1 3 1 16,1 1 0-16,-1 2-4 15,-3 4-3-15,0-1 2 16,0 10 4 0,-3 13-1-16,-4-1-3 15,3 4-2-15,1 3 0 16,3 0-1-16,0-1-3 15,0 1 0-15,3-3 2 16,1-3 0-16,3-7-39 16,3-6-15-16,5-10-48 0,2-5-20 15,1-4-33 1</inkml:trace>
  <inkml:trace contextRef="#ctx0" brushRef="#br0" timeOffset="19348.404">12351 11148 364 0,'-14'-7'137'0,"10"4"-106"0,1-6 6 0,-1 6-2 16,-3-7-14-16,0 10-2 0,-4 0-9 15,-3 7-4 1,-7 5-3-16,-4 7-3 0,-3 6 1 0,-4 0-1 15,4 3 2-15,4 7-1 16,2-1-1-16,12-2 1 16,6-7-1-16,8 6-3 15,6-6 2-15,8 0 1 16,7 0 0-16,3 0 0 16,0 1 0-16,4 2 0 15,0 0 2-15,-1 0-3 16,1-3-2-16,3 0 2 15,8 0 2-15,3 4 9 16,-1-7 3-16,-2-4-2 16,-4 8-1-16,-8-5 0 15,-6 1 1-15,-7 4 1 0,-8-5 0 16,-10 8-2 0,-10 5-1-16,-11-6-3 0,-8 1 1 15,-6-4-4-15,-4-6-2 16,4-7-3-16,3-6-1 15,0-12 2-15,4-10 2 16,4-12-2-16,6-9-2 16,4-1-1-16,7-3 3 15,10-3 0-15,4-6 3 16,7-9-3-16,8-17 0 16,6 1 1-16,11 3 0 15,-1 3 0-15,-2 6 0 16,-8 4 0-16,-7 8 2 0,-17 8-1 15,-11 11-1-15,-15 13 1 16,1 10 1-16,-3 9-14 16,-1 3-5-16,0 3-22 15,4 1-10-15,3-4-18 16,4-3-9-16,7-6-86 16</inkml:trace>
  <inkml:trace contextRef="#ctx0" brushRef="#br0" timeOffset="21199.598">12767 10389 264 0,'-25'6'101'0,"8"-3"-78"0,-4 0 17 0,6 1 5 15,-2-1-2-15,-4-3 4 16,-4 0-6-16,-3 0-3 15,-1-3-21-15,-6-1-4 0,0 4 1 0,-7 0-4 16,-11 0 0-16,-18 4-6 16,-10 2-1-16,0 6-1 15,-7-2 1-15,-11 6-4 16,-10-4-2-16,6 4 4 16,4-7 1-16,-6 1-3 15,-12-1-1-15,4-3 1 16,-3 4 0-16,-8-1 1 15,-10 0 2-15,4 4-1 16,-8 3-1-16,-13-1 1 16,9-2 1-16,-6 9-3 0,-10-3-2 15,6-4 2-15,-3 1 0 16,-8 0 1 0,15-7 2-16,0 0-3 15,-4 1 0-15,8-4 1 0,10-3 2 16,-4-3-1-16,0 0-1 15,11 7-2-15,7-4 1 16,-3 9 1-16,-8 1 0 16,12 2 0-16,6 1 2 15,-32 3-1-15,7 3-1 16,11 6-2-16,25 0-1 16,10-3 2-16,11 1 2 15,7-8 0-15,7-8-1 16,11-1 1-16,10 1-1 0,11-1-3 15,13-3 2-15,1 0-1 16,11 4-2-16,10 2 0 16,3 7 3-16,4 6 0 15,0 4 3 1,7 5-3-16,-7 7 0 0,1 18 1 16,-1 35 0-16,0 10 0 15,0 15 2-15,-4 44-3 16,1-6 0-16,-1 40 1 15,4-18 2-15,0 19-1 16,4-10-1-16,3-25 1 16,4 3-1-16,3-9 0 15,-3-22 0-15,3-19-3 16,3-19 2-16,-2-16 3 0,-1-9 1 16,0-12-4-16,-3-13-1 15,-1-12 1-15,-3-10 0 16,0-13 1-16,0-2 2 15,1-1 1-15,2-9 3 16,4 0-1-16,4 0 0 16,10 0-6-16,8 0-1 15,3 0 1-15,6-3 0 16,16-3 1-16,16-4 2 16,15 1 5-16,3 6 4 15,11-10 0-15,25 1 1 16,-4-1-4-16,21-3 0 15,14 1-5-15,-3-1 0 16,28-3-1-16,-10 0 1 0,13 1-2 16,1-4 2-16,-4 3-4 15,10-3 0-15,-13 3 1 16,6 0 0-16,-10-3 0 16,-10 3 0-16,10 1 0 15,-18-1 0-15,-7 0 0 16,11 0 0-16,-18 4 0 15,-13-1 2 1,6-3-1-16,0 3-1 0,-14 1-2 16,-7-4 1-16,7 3 1 15,-7 1 0-15,-14 5 0 16,-7 1 0-16,-11-4 0 16,0 4 2-16,-7-4-1 15,-6 4-1-15,-12-4 1 0,-10 1 1 16,-11-4-3-16,-6 4 0 15,-8-7 1-15,-3 9 0 16,-4-2 2-16,-3-1 1 16,-4 1-4-16,-3 2 1 15,-1 1 0-15,-3 3 0 16,-3-4-3-16,-1 1 2 16,-2-7 3-16,-1 4 1 15,-4-14-1-15,-3 1-2 16,-3-9 1-16,-1-7-1 15,1-3-3-15,3 0 2 0,0 0 3 16,3-3 1-16,1-15-4 16,-1-23-1-16,1-9 1 15,-4-3 2-15,-4-19 0 16,-3-22-1 0,-7-3 1-16,-4-19-1 15,1-10 0-15,-1 14 0 0,-3-4-3 16,0 16 0-16,3 28 2 15,-3 21 0-15,0 17 1 16,-4 19 0-16,0 18 0 16,4 9 0-16,0 7 0 15,3 7 0-15,4-1-3 16,7 9 2-16,0-2 1 16,4-4 0-16,-1 7-3 15,1-7 2-15,-4 0 1 16,-1-3 2-16,1 1-3 15,-3-1 0-15,-1 0 1 0,1 0 0 16,-1 7 0-16,-3-1 2 16,0 4-3-16,0-1 0 15,-4 4 3-15,-3 3 1 16,0 0-1-16,0 0-2 16,-1 0-2-16,1-1 1 15,-3 1 1-15,-5 0 2 16,-2 0-3-16,-8 6 0 15,-4 7-4-15,1 5 1 16,7 7-20-16,10-3-7 16,11-3-24-16,18-7-8 15,13-9-118-15</inkml:trace>
  <inkml:trace contextRef="#ctx0" brushRef="#br0" timeOffset="25385.656">25897 3657 252 0,'4'-16'93'0,"-1"7"-72"0,1 0 9 0,-4 2 2 15,0 7-7-15,0-3 3 16,0-3-3-16,0 6 0 16,0 0-14-16,0 0 2 0,0 0 3 15,0 0-4-15,-4 6-2 16,1-3-1-16,-1 13 1 0,1 3-1 15,-4 6 2-15,0 6 0 16,0 4 3-16,0 2-5 16,0 1-1-1,0 3-2-15,0 3-1 0,-1 3-1 16,1 6 2 0,0 13 1-16,0 3 1 0,0 3-2 15,4 0 1-15,-4 0-4 16,3 13 0-16,1 6 3 15,-1 0 1-15,4 0-1 16,0 6 1-16,0 12-4 0,0 8-2 16,0-11 0-16,0 16 1 15,-3 4 1-15,3-1 1 16,-4-6-2-16,0 10 1 16,4-1 0-16,0-5 1 15,0-7-2-15,0 6-2 16,0 7 3-16,4-4 0 15,0-6-1-15,-1 7-2 16,1 2-2-16,-1-2 1 16,1 24 1-16,-1 10 2 15,-3-13-1-15,0-9 2 16,-7 7-2-16,4-45-1 16,-1-25 1-16,-3 41 1 15,-4 75-1-15,4-84 2 16,4-22-2-16,3 37 2 15,0-25-2-15,7 38-1 16,-4-35 3-16,8 45 0 0,0-33-1 16,3 26-2-16,0-31 1 15,0 47-1-15,-3-32 0 16,-4 16 0-16,0-31 0 16,-7 37 2-16,0-31-1 15,0 9 2-15,0-28-2 16,0 19-1-16,0-25-2 15,-4 18-1-15,4-21 2 16,-3 3 2-16,-1-10 0 16,-3 13-1-16,0-19 1 15,0 16 1-15,0-22-1 16,0 12-1-16,0-21-2 16,0 8-1-16,0-14 2 15,0 5 2-15,3-15 0 16,0 15-1-16,1-9-2 0,-1 3 1 15,1-3 1-15,-1 4 0 16,1-14 0-16,-1 13 2 16,1-12-1-16,-1 0-1 15,1-7 1-15,3-3-1 16,0-3-14-16,0-6-5 16,0-6-30-16,0-4-13 15,0 1-43-15,7-20-16 16,-4 7-35-1</inkml:trace>
  <inkml:trace contextRef="#ctx0" brushRef="#br0" timeOffset="26136.168">23664 6065 252 0,'-21'9'96'0,"18"-2"-75"0,6-4 17 0,1-3 1 16,3 0-4-16,7 0 4 15,4-3-4-15,3 3 1 16,3 0-20-16,1 0 4 0,3 0 3 16,1 0-6-16,2 0 1 15,5 0-11-15,6 0-4 16,11 0-2-16,0 3 1 16,0-3-3-16,-4 9 0 15,-3-2-56-15,-7-1-25 16,-1-3-92-1</inkml:trace>
  <inkml:trace contextRef="#ctx0" brushRef="#br0" timeOffset="26409.944">24426 5726 364 0,'14'-28'134'0,"-3"19"-104"0,7 9 7 16,-11 6-2-16,0 7-10 15,0 12 3-15,-4 3-5 0,-3 6-2 16,0 4-11 0,-7 12-4-16,0 7 0 0,-3 15-5 15,-1-3-1-15,1-7 0 0,2-5 0 16,1-4-69-16,4-9-28 15,6-6-81 1</inkml:trace>
  <inkml:trace contextRef="#ctx0" brushRef="#br0" timeOffset="26871.453">24871 5661 340 0,'14'-35'126'0,"-11"29"-98"0,-3 3 3 0,-3 6-3 0,-4 6-21 15,0 10-4-15,-7 3 0 16,-4 13 2-16,-3-1-2 16,-4 0-2-16,1-2 2 0,2-4-4 15,5-3-2-15,6-3 2 16,4-3 0-16,7-3 1 15,7-1 0-15,4-5 0 16,3 5 0-16,3-2 0 16,5-1 2-16,-1 1-3 15,4 3 0-15,3 2 5 16,3 8 2-16,-2 2 9 0,-1 6 2 16,-7-9-2-1,0 7-1-15,-3 2 5 0,-8-6 5 16,-6-3 2-16,-11 1 2 15,-7-4-9-15,-7-4-4 16,-8 1-8-16,1-3-5 16,-4-4-1-16,-3 1-1 15,0-4-3-15,0-6 0 16,3-3-36-16,4-6-16 16,7-3-25-16,3-7-11 15,4-15-74 1</inkml:trace>
  <inkml:trace contextRef="#ctx0" brushRef="#br0" timeOffset="27114.331">24786 5711 324 0,'0'-16'123'0,"7"10"-95"0,4 3 16 16,-8 3 2-16,8-7-16 15,7-2-5-15,13 6-14 16,12-3-7-16,6 2-3 16,0 4-1-16,-3 4 0 0,-3 5-3 15,-8 10 0-15,-7-3-40 16,-7-1-17-16,-7 4-53 16,-3-3-21-16,-11-1 22 15</inkml:trace>
  <inkml:trace contextRef="#ctx0" brushRef="#br0" timeOffset="27395.669">23798 6893 288 0,'-14'19'107'0,"14"-16"-83"0,11-3 21 0,-4 0 5 16,7-3-10-16,7-4 2 0,18-2-11 16,25-4-2-16,13-5-16 15,8 5-8-15,21-3-3 16,21-2-5-16,0-4 2 0,17-3 1 16,8-1 2-16,-4-2-41 15,11-6-16-15,0 2-47 16,-4 1-21-16,-3-3-7 15</inkml:trace>
  <inkml:trace contextRef="#ctx0" brushRef="#br0" timeOffset="27760.685">26402 6002 280 0,'-60'22'107'0,"49"-9"-83"0,8 3 6 0,3-7-1 0,10 0-1 16,15-6 6-16,17 7-2 15,11-4 1-15,11-3-18 16,-1-3-2-16,-6 0 0 0,-11 0-7 16,24-3-3-16,18-3-33 15,-14 6-15 1,-3-3-125-1</inkml:trace>
  <inkml:trace contextRef="#ctx0" brushRef="#br0" timeOffset="28042.251">27383 5585 376 0,'-22'38'140'0,"5"-4"-109"0,-11 32 0 0,13-37-8 15,1 5-16-15,-3 4-2 16,-1 9-3-16,8 3-2 16,-1 3 1-16,7 0-1 0,4-6 0 15,0 4-3-15,4-11 2 16,-1-5-41-16,5-7-17 15,-1-9-93 1,7-10-44-16,0-6 97 16</inkml:trace>
  <inkml:trace contextRef="#ctx0" brushRef="#br0" timeOffset="28463.13">27781 5610 340 0,'7'-25'129'0,"-10"25"-100"0,-4 3 7 16,0 4-2-16,-4 2-20 16,-3 7-2-16,0 3-8 15,-7 3-3-15,3 12 0 16,0-6-1-16,4-3 0 0,0 0 0 16,4-3 2-16,3-3-3 15,3 0 0-15,4-3 1 0,4 3 0 16,3-1 0-16,0-2 0 15,3 0 0-15,4-4 2 16,8 7-3 0,-1 0 0-16,7 0 1 15,-3 3 2-15,-1 3-3 0,-3 3 0 16,-3 0 12-16,-7 4 5 16,-8-1 7-16,-6-3 3 15,-8 0-5-15,-3-3 0 16,-4-6-8-16,1-3-3 15,-1 0-3-15,-3-7-2 16,-4 0-8-16,4-5 0 16,0-4-37-16,-4-4-15 15,-3-2-38-15,0-10-17 0,0-6-43 16</inkml:trace>
  <inkml:trace contextRef="#ctx0" brushRef="#br0" timeOffset="28707.904">27675 5714 316 0,'11'-6'118'16,"0"3"-92"-16,10-7 24 0,-7 4 3 0,7-4-19 0,14-2-7 15,1 2-16-15,-8 1-7 16,18-3-3-16,17-1-4 0,-6 0 2 15,-1 1-1-15,-3 2 0 16,-7 4-27-16,-7 3-13 16,-8-3-49-16,-9 15-96 31</inkml:trace>
  <inkml:trace contextRef="#ctx0" brushRef="#br0" timeOffset="29124.788">26317 6934 288 0,'28'-16'107'0,"1"10"-83"0,24-7 19 15,-22 7 3-15,15 0-7 16,7-4 0-16,14-2-9 0,25-1-4 15,14-6-14-15,14-6-5 16,28-6-1-16,0-4-3 0,14-5 0 16,8 8-1-1,-19-2 1-15,1 2-2 0,-11 4 2 16,-17 9-42-16,-26 4-18 16,-20 2-77-1,-18 7-76-15,-25 0 69 16</inkml:trace>
  <inkml:trace contextRef="#ctx0" brushRef="#br0" timeOffset="29726.19">25308 3644 220 0,'0'13'82'0,"-10"15"-64"0,-11 29 18 0,6-17 2 15,-9 14 0-15,-22 18 2 16,-11 31-16-16,-10 13-4 16,-7 25-12-16,-17 22-5 0,-26 13 0 15,-6 25-2-15,-8 6 2 0,-17 15-4 16,7-12 0-16,7 4 1 15,3-17 0-15,8-34-3 16,21-15 2-16,20-23-4 16,19-28-1-1,14-28-28-15,13-22-10 16,12-31-82-16,13-16-41 16,7-22 79-16</inkml:trace>
  <inkml:trace contextRef="#ctx0" brushRef="#br0" timeOffset="30100.996">23989 3732 180 0,'7'-56'68'0,"-4"34"-52"0,8-6 12 0,-7 25 3 16,3-4-10-16,0 4 1 16,3 6-2-16,1 16 0 15,3 19-11-15,4 18-1 0,3 4 2 16,3 15 7-16,5 38 7 16,-1 15-2-16,4 29-1 0,-1 16-5 15,5 18 0-15,-1 13-9 16,4 9-4-16,3 3-2 15,8-9-1-15,6 13 2 16,0-26 3-16,1-9-4 16,3-6-1-16,7-26-27 15,10-21-9-15,8-22-61 16,0-13-28-16,3-19 15 16</inkml:trace>
  <inkml:trace contextRef="#ctx0" brushRef="#br0" timeOffset="31254.835">23432 9376 228 0,'10'-3'88'0,"-10"3"-69"0,14-9 8 15,-7 2 1-15,0 1-6 16,0 3 1-16,7-10-8 15,11-9-4-15,-4 4-6 16,-3-1 3-16,7-16 2 0,10-27 1 16,0 5 1-16,-3-2-4 15,-4-1-3-15,-3-6-2 16,0-9-3-16,-4-13 1 16,0 3-1-16,0-5-3 15,-3-5 2-15,-1-5 1 0,-3-6 2 16,-3 8-3-1,-4 7 0-15,-3 13 1 0,-4 9 0 16,0 9 0-16,0 17 0 16,-4 8-3-16,1 13 0 15,-1 13 2-15,1 12 2 16,-1 9 2-16,0 14 1 16,1 14 0-16,-1 32 2 15,1 16 6-15,-1 6 4 16,1 32-4-16,-1 8-2 15,1-8-5-15,-1-19-2 0,1-23-1 16,3 20-2-16,0-23 1 16,0 1 1-1,3 5-1-15,1-33-1 0,-1-10-4 16,1-13-2 0,-1 0-17-16,4-12-8 0,-3-3-19 15,-1-10-8-15,-3 0-73 16</inkml:trace>
  <inkml:trace contextRef="#ctx0" brushRef="#br0" timeOffset="31570.519">23407 8479 236 0,'-4'0'88'0,"8"0"-69"0,3-6 17 0,0 3 5 15,7 0-2-15,14 0 4 16,18 0-11-16,11 3-4 16,6 3-16-16,8 0-3 0,13 0-2 15,12 3-6-15,2 4 0 0,-9-1-1 16,-1 7 0-1,3-4 0-15,-2-2 0 0,-8 5-7 16,-11-2 0 0,-13 6-43-16,-11 3-17 15,-18 3-78-15</inkml:trace>
  <inkml:trace contextRef="#ctx0" brushRef="#br0" timeOffset="31960.721">22980 9734 216 0,'3'-10'82'0,"5"4"-64"0,2-3 18 0,-10 9 4 16,7-4-6-16,11-2 1 15,3 3-5-15,-3-3-1 16,20 6-16-16,22-10 3 0,0 10 2 16,18 0-6-16,14-3 1 15,3 3-6-15,-24 0-2 16,-15 0-2-16,39-6-3 0,29 3 1 15,-40-7 1-15,-13 4-1 16,7-3 2-16,-19-1-22 16,5 1-7-16,3-1-42 15,-18 4-17-15,-13 3-52 16</inkml:trace>
  <inkml:trace contextRef="#ctx0" brushRef="#br0" timeOffset="32529.792">23453 10063 280 0,'10'-22'104'0,"-10"22"-81"0,32-35 18 0,-18 23 2 16,4-1-14-16,-4 4-2 16,18-4-7-16,13-5-1 15,5 8-10-15,-4 7-3 0,0-3 0 16,3 6 6-16,-3 9 2 16,-4 1 1-16,-10 5 1 15,-4 7 0-15,-21-3 3 16,0 0-7-16,-14 6-2 15,4-9-5-15,-11 9-4 16,-1-7 0-16,5 1 1 16,-1-3-3-16,1 0 0 0,3-4 1 15,7-2 0-15,0 8-3 16,7-2 0-16,0-3 2 16,14 5 0-16,0-2 1 15,7 6 0-15,11 9 0 16,-14-6 2-16,-4-3-1 15,0 10-1-15,-3-4 3 16,-11 7 2-16,-4-7-2 16,-17 6-2-16,4-6 6 15,-22 1 5-15,7-1-6 16,-14-3-3-16,8-3-2 16,-22-3 1-16,10-4-3 15,-9-2 0-15,6-4-26 16,3-6-11-16,8 4-30 0,10-7-10 15,4 0-95 1</inkml:trace>
  <inkml:trace contextRef="#ctx0" brushRef="#br0" timeOffset="33042.209">25217 9103 280 0,'-4'7'107'0,"4"-4"-83"0,7 0 13 0,-3 0-1 16,6 0-2-16,8-3 5 16,10 0-5-16,18-3 2 15,17-3-20-15,12 0-3 0,-1-4-1 16,3 1-7-16,8 2-3 16,7 1-1-16,-8 3-1 15,-10 0-3-15,-14 3 2 16,-10 3-6-16,-15 0-3 15,-10 3-52-15,-15 4-21 16,-10-4-79 0</inkml:trace>
  <inkml:trace contextRef="#ctx0" brushRef="#br0" timeOffset="33313.849">25005 9709 344 0,'56'3'129'0,"-56"-3"-100"0,96-13 11 16,-58 4-2-16,26-1-21 0,14-9-5 15,-11 7-7-15,-15-1-2 16,19-5-1-16,24-7-6 0,-3-4 0 15,-7 10-42-15,-8 1-17 16,-6-1-65 0,-8 3-55-16,-6 4 71 15</inkml:trace>
  <inkml:trace contextRef="#ctx0" brushRef="#br0" timeOffset="34515.025">26903 8467 260 0,'-7'-13'99'0,"7"10"-77"0,7-3 9 0,-4 3-2 16,4-3-2-16,8-1 3 16,6 1-3-16,7-3 1 15,4 2-16-15,6-2 6 0,1 6 5 16,4-4-3-16,-1 7-2 15,0 10-2-15,1-1 3 16,-12 10 0-16,-9 12 1 16,-15 13-9-16,-14 3-2 15,-11 4-3-15,-7-1-1 16,-10 0-1-16,0-16 0 16,6-5-2-16,-13 2 1 15,-7 10-7-15,20-19 1 0,5-4 1 16,10-2 1-16,7-6-2 15,10-1 2-15,1 0 1 16,17 1 2-16,-4-4-1 16,12 10 2-16,-5-4-4 15,15 13 0-15,-7-6 1 16,17 16 0-16,15 12 0 16,-4-3 2-16,-14-7-3 15,-18-5 0-15,-7-7 3 16,-10 0 1-16,-4-3 1 15,-18 6 0-15,4-3-2 16,-21 6-2-16,3-2-2 0,-14 2 1 16,8 0 1-16,-22 1 2 15,7-7-1-15,-18-3-1 16,-10 6-15 0,28-19-7-16,8 1-20 0,6-1-6 15,4-6-19-15,13-3-6 16,15-12-83-1</inkml:trace>
  <inkml:trace contextRef="#ctx0" brushRef="#br0" timeOffset="35023.895">28190 8539 252 0,'-21'-6'96'0,"11"15"-75"0,-11 13 12 16,17-19 2-16,-14 16-10 15,4-3 0-15,-14 12 1 0,3 0 1 16,-17 19-14-16,-14 19 1 0,-1 16 2 15,4 2 1-15,4-5-1 16,7 5-6-16,3-5-2 16,18 5-4-16,13-27-3 15,1-10 4-15,25-3 1 16,0-4 4-16,45-14 4 16,-13-5-4-16,24-21 0 15,32-12 2-15,3-10 5 16,-3-6 8-16,-8-10 5 15,-9-6-12-15,-8-15-3 16,-7-20-7-16,-18-5 0 16,-17-4-5-16,-21-6-2 15,-18-13-3-15,-18 10 1 16,-21 9-6-16,-21 22 0 16,-14 16-10-16,-3 22-4 0,-4 15-20 15,-1 7-9 1,5 15-31-16,6 10-11 0,18 0-72 15</inkml:trace>
  <inkml:trace contextRef="#ctx0" brushRef="#br0" timeOffset="36482.578">22416 9574 200 0,'10'-41'74'0,"-10"22"-58"0,4-9 20 0,-4 19 7 16,0-4-4-16,0 4 1 15,-4-1-16-15,1 4-4 16,-4 6-12-16,-1 6 1 0,1 7 4 16,0 6-1-16,0 6 3 15,0 0-6-15,4 3-1 16,3-9-2-16,3 3-1 15,1-4-1-15,3-5 2 16,3-4-3-16,1-2 0 16,0-7 1-16,3-3 0 15,0-4-2-15,0-5 1 16,-4-4-2-16,1-6 2 16,-4-6-2-16,-3 6 2 15,-4-3-2-15,0 3-1 0,-7 3 1 16,0 3 1-16,-4 1-1 15,-3-1-1-15,0 16 1 16,-4 0 1-16,0 19-3 16,4 0-2-16,4-4 2 15,-1 17 2-15,4-10-2 16,7 12 0-16,4 4 7 16,3-10 4-16,3-6 3 15,4-10 3-15,4-2-3 16,0-10 2-16,-1-3-6 15,4-10-3-15,1-9-1 16,-1-6-1-16,0-6-2 16,-7-1-2-16,-3 4 3 15,-8 3 0-15,-6 2-4 0,-8 1 1 16,-3 10 0-16,-4 12 2 16,-3 6-1-16,0 15-1 15,0 11-2-15,7-4-1 16,3-3 2-16,4 6 2 15,0 3 0-15,7-6-1 16,4-9-2-16,3-7 1 16,3-5 1-16,1-11 2 15,3-2-3-15,0-4 0 16,-3-2-28-16,-4 5-13 16,-4-2-146-1</inkml:trace>
  <inkml:trace contextRef="#ctx0" brushRef="#br0" timeOffset="37229.208">21107 8887 296 0,'-11'-16'110'0,"11"10"-86"0,7-6 9 0,-3 5 0 15,6-5-6-15,11-4 4 16,11-3-6-16,11-6-3 16,6-3-12-16,4 6 2 0,7 3 2 15,10 10-1-15,-6 12 0 0,-8 9 1 16,-10 10 4-16,-18 7-1 15,-17 2-1-15,-18 22-6 16,-14 10-2-16,-7 3-4 16,-8-7-1-16,-3 1-1 15,1-13-2-15,2-3 1 16,5-13-1-16,6-6-3 16,11-6 2-16,7-3 1 15,10-7 0-15,8 1 0 16,7-1 0-16,10 0 0 15,3 1 0-15,8-1-5 16,7 7-1-16,4 6 7 16,-1 9 4-16,-3 13-2 15,-7 0-2-15,-8 0 0 16,-9-3 1-16,-8-1-1 0,-11-2-1 16,-13-3 3-16,-15-4 0 15,-10 0 1-15,-8 1 0 16,-3-1 0-16,-3-3 2 15,-4-3-3-15,-3-3-2 16,-1-6 0-16,-3-7 1 16,7 1-3-16,18-10-2 15,7 6-38-15,3-3-17 16,0-3-26-16,11 10-11 16,18-4-67-1</inkml:trace>
  <inkml:trace contextRef="#ctx0" brushRef="#br0" timeOffset="38520.842">29111 9069 212 0,'-3'-10'82'0,"6"4"-64"0,1-13 7 0,-4 10-1 16,3-4-6-16,1 1-1 15,-1-1-1-15,1 1 0 16,-1 2-8-16,-3 7 4 0,0 3 1 16,-7 7-2-16,0 5 1 15,0 4-3-15,4-1 2 16,3-2-2-16,3 6 2 16,4-10 0-16,4-3 1 15,3-6 0-15,4-6 0 16,-1-6-6-16,4-4-2 15,1-3 4 1,-5 0 3-16,-3 4-4 0,-7-1-2 16,-3 0 0-16,-4 4-1 0,-7-1-2 15,-4 4-2-15,1 3 3 16,-4 2 0-16,-1 8-1 16,1 2-2-16,-3 6 1 15,3 4 1-15,3 3-3 16,4 0 0-16,7 0 1 15,4-4 2-15,3-5 1 16,7-4 3-16,3-6 3 16,4-6 2-16,1-4-3 15,-1-2-3-15,0-1 2 16,-7-3 2-16,-3 1 0 16,-4 2 0-16,-7 1-5 15,-11 2-1-15,-3 4 1 16,-4 3 0-16,-3 3-7 0,0 3 0 15,0 13 1-15,0-1 1 16,3 4 1-16,4 0 0 16,3 0 0-16,4-4 0 15,7-2-3-15,4-4 2 16,-1-2 1-16,4-7 2 16,4 0-1-16,0-7-1 15,-1 4 1-15,-3-6-1 16,0-1 0-16,-3 1 2 15,-1 0-1-15,-3-1 2 16,-3 4-2-16,-1 3-1 16,1 0 1-16,-4 3-1 15,0 3-3-15,0 3 2 16,0 4-1-16,0-1 0 0,3 0-5 16,0-2 0-16,4 2-41 15,0-3-18 1,4-3-35-16,7-3-12 0,6-3-18 15</inkml:trace>
  <inkml:trace contextRef="#ctx0" brushRef="#br0" timeOffset="39184.151">29686 8379 340 0,'-24'6'126'0,"17"-3"-98"0,3-3 8 0,4 0-5 0,0 0-6 16,7-3 0-16,11-3-10 16,13 3-2-16,12-3-7 15,10-1 0-15,3 4 4 0,4 3 0 16,0 3 2-16,4 4-4 16,-4 2-3-16,-11 0 4 15,-14 7 2-15,-17 6 5 16,-18 3 2-16,-18 7-5 15,-6-1 0 1,-8 10-8-16,-11-4-3 0,-6-2-1 16,0-4-1-16,3 0 0 15,7-5 2-15,11-4-3 16,10-4-2-16,8 1 2 16,13 0 0-16,11 3 1 15,7 0 0-15,4 3 0 16,3 3 0-16,4 10 0 0,0 9 0 15,3 0-3-15,4 3 2 16,3-3 1-16,1 0 0 16,-5-3 0-16,-9-3 0 15,-12-7 6-15,-17 7 4 16,-17 0 1-16,-12 0 1 16,-9-1-6-16,-22-8-2 15,-25-4-2-15,-7-3-2 16,4-6-2-16,-7-7-1 15,-1-2-45-15,5-10-20 16,10 0-38-16,14 0-14 16,14 0-44-1</inkml:trace>
  <inkml:trace contextRef="#ctx0" brushRef="#br0" timeOffset="40231.543">23989 13026 224 0,'3'0'85'0,"-3"0"-66"0,11-13 5 0,-11 13-1 16,7-6 0-16,0 0 3 16,7-7-2-16,0 4-3 15,8-10-11-15,-5 3 9 0,8-9 4 16,-4 6-3-16,4-12 1 15,-4 6-6-15,7-16 1 16,-7 4-7-16,7-26-1 16,15-31-4-16,-11 25-1 0,-8 12-1 15,8-27 1-15,-7 24-2 16,-8-37-1-16,-3-19 1 16,-10 13-1-16,-8 18 2 15,-3 3 1-15,-3 10 1 16,-1 13 0-16,1 8 4 15,3 14 3-15,0 18-4 16,-1 19-2-16,5 9 4 16,-1 10 4-16,1 16 2 15,3 15 3-15,0 19-1 16,3 9-1-16,1 10-6 16,3 19-4-16,4 15-3 15,-4-28-3-15,-4-19 3 16,4 51 0-16,0-32-4 15,4 12 1-15,-1-21 0 0,1-7 0 16,0-15-5-16,-1-10 1 16,1-9-20-16,-1-15-9 15,1-4-12-15,0-13-2 16,-4-2-17-16,0-14-7 16,-4 1-80-1</inkml:trace>
  <inkml:trace contextRef="#ctx0" brushRef="#br0" timeOffset="40532.617">23915 12233 320 0,'7'-4'121'0,"-7"4"-95"0,46-9 29 15,-43 9 5-15,29-3-12 16,28-3-4-16,3-1-20 16,8 1-7-16,0 0-11 15,-15 3-2-15,32-7 0 0,29 1-5 16,3-1 1-16,3-2 0 16,-10-7 2-16,-11 7-28 15,-24-1-11-15,-15 4-18 0,36-13-5 16,-25 3-52-1,7-6-20-15,22-3 12 16</inkml:trace>
  <inkml:trace contextRef="#ctx0" brushRef="#br0" timeOffset="40893.526">25368 11859 268 0,'-28'19'101'0,"21"-9"-78"0,0 9 26 16,7-10 7-16,0-3-10 15,0 0 0-15,11 4-4 16,-4-4-2-16,28-3-21 16,-7 0-5-16,25-3 0 0,18-6-8 15,-4-3-1-15,0-1-3 16,7 1-2-16,0 0-2 16,-4-1 1-16,-6 10-26 15,-8-3-9-15,-10 3-31 16,-14 3-12-16,-11-3-84 15</inkml:trace>
  <inkml:trace contextRef="#ctx0" brushRef="#br0" timeOffset="41131.996">25333 12280 300 0,'-4'18'112'0,"4"-18"-87"0,15 19 26 0,-8-9 8 16,7-1-8-16,14 0 0 16,0 1-24-16,-3-4-9 15,21 0-11-15,14-2-5 0,-14-4-1 0,-11 0-1 16,18-7 0-16,24-12-38 16,-3 1-16-16,-3-1-24 15,-22 3-9-15,-6 4-59 16</inkml:trace>
  <inkml:trace contextRef="#ctx0" brushRef="#br0" timeOffset="42350.621">27019 11743 212 0,'21'-18'82'0,"-10"5"-64"0,7-6 20 0,-11 10 5 15,3-7-9-15,1-3-2 16,-1-6-10-16,1-3-1 16,-4-3-12-16,0-4 3 0,-7-2 4 15,-3 5-2-15,-8 1 2 0,-10 3-5 16,-11 3 1-16,-10 6-5 15,-4 6 1-15,-3 7-5 16,3 6 0 0,0 6-1-16,0 7 1 15,0 18-4-15,-3 10 0 0,3 3 1 16,0 6 0-16,7-3 0 16,4 6 0-16,10 7 0 15,11-10 0-15,4-9 0 16,17 9 0-16,0-9 0 15,21-4 0-15,-3-5 2 16,13-10 1-16,-6-7 3 16,28-15 3-16,-11 0 0 15,22-22 2-15,14-12-4 0,-11-4-2 16,-7-2-2-16,-7-4-3 16,-7 0 3-16,-7-3 2 15,-11-3-2-15,-10 3-2 16,-11 6 2-16,-7 6 2 15,-4 13 2-15,-3 13 1 16,-3 12-4-16,-4 13-1 16,0 12 1-16,-4 6 0 15,-3 10 0-15,0 16 0 16,-4 18-2-16,0 7 1 16,-3 0-2-16,0 2-1 15,0 14 1-15,7-23 1 16,3-15-1-16,1 6-1 0,3-13-2 15,3 4-1-15,1-16-12 16,6 0-2-16,1-10-21 16,3-3-8-16,0-9-11 15,0 3-2-15,0-6-54 16,3-9-64 0,-2-4 54-16</inkml:trace>
  <inkml:trace contextRef="#ctx0" brushRef="#br0" timeOffset="42875.169">27802 11483 276 0,'4'-31'104'0,"-4"21"-81"0,-4 1 14 0,4 9-1 16,-7 9-13-16,-3 7 0 16,-4 9-3-16,-7 13 0 15,-8 3-11-15,-2 6-1 0,-8 18-1 16,-7 23-1-16,-7 0-1 16,-3 3-3-16,3 6 1 0,7 10-4 15,18-26 0 1,3-15 1-16,14 3 0 0,1-12 2 15,27-4 1-15,-3-12 5 16,32-10 3-16,-10-6 5 16,20-12 2-16,-10-4-7 15,28-18-2-15,-14-1 1 16,21-27 1-16,11-20 1 16,-32 10 2-16,-14 6-5 15,-1-15-3-15,-9 6-1 16,-8-32 1-16,-3-27-3 15,-18 30 0-15,-4 16-3 16,-24-21-1-16,-28-20-1 16,-11 32 0-16,0 19-7 0,3 25-2 15,1 15-12-15,3 7-5 16,4 15-23-16,13 1-7 16,12-1-30-16,17-9-11 15,10 0-33 1</inkml:trace>
  <inkml:trace contextRef="#ctx0" brushRef="#br0" timeOffset="44164.412">28550 11025 328 0,'-10'-28'123'0,"-1"22"-95"0,-14-3 0 15,8 9-4-15,-15 6-12 16,-7-3-2-16,-7 6-1 15,-3-2 1-15,-4-1-5 16,-3-3 6-16,-15-3 4 0,-7-3-5 16,1 0-1-16,-1-7-3 15,-10 1 1-15,-21-4-4 0,-1 4-2 16,-3-7 2-16,-24 7 0 16,-8 3-1-16,-3-10 1 15,-21 7-4-15,3-1 0 16,-18 1-1-16,-2 2 0 15,6 1 4-15,-18 6 1 16,57 0-1-16,-64 13-2 16,8 9-2-16,6 6 1 15,50-9 3-15,-60 15 1 16,4 4-4-16,6-4-1 16,22-5 1-16,10 2 2 15,7-9 0-15,11 0 2 16,25-7-2-16,17-2-1 0,14-4 1 15,15-5-1-15,13 2 0 16,15-3 0-16,10-3 2 16,11 0 1-16,7 0 1 15,7 6 2-15,10-3-3 16,8 13 0-16,3 6 3 16,0 12 3-16,4 26 0 15,-4 18 2-15,-3 10-4 16,-8 35-2-16,-3 24-2 15,-11 16 0-15,-10 22-2 16,-3-3-1-16,-8 12-2 16,4-15 1-16,-1-25 3 0,1-4 3 15,3-6-4-15,11-62-1 16,4-19 0-16,-1 9 2 16,4-13-1-16,4 7 2 15,3 31-7-15,3-47 1 16,1-9 1-16,10-6 3 15,-4-7 0-15,12-6-1 16,-5-3-2-16,18-7 1 16,43 7-1-16,-21-10 0 15,-12 1 2-15,29-1 2 16,-14 1-1-16,57-1-1 16,-25-3 3-16,56-6 0 15,-35 0 1-15,67-12 0 16,112-13-2-16,-34-4-2 15,3 4 1-15,-21 3-1 16,10 1 0-16,-24 5 2 0,17-3-3 16,-94 16 0-16,-36-3 1 15,81-4 0-15,102-2 0 16,-32 2 2-16,-27 4-1 16,-1 0-1-16,-24-1 1 15,0 1-1-15,-15 0-5 16,-17 0 1-16,-7-1-3 15,-18-2 0-15,-31 0-7 16,-29-4-2-16,-28 4 7 16,-21-1 2-16,-18 7 7 0,-21-3 4 15,-14 6-1-15,-14-3-2 16,-4-4 2-16,-3-2 0 16,0 0 1-16,3 2 0 15,4-8-2-15,7-7 1 16,7-10-2-16,7-12-1 15,10-6 5-15,11-3 1 16,11-13 2-16,7-37 0 16,0-17-2-16,3-17 1 15,-7-39-4-15,-6-12-2 16,-15-25 0-16,-7 3-1 16,-11-16-3-16,-6 16 2 15,-8 0-19-15,-7 15-9 16,-3 38-23-16,-11 35-9 15,0 41-4-15,-6 27 1 16,2 35-80-16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17:40.78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6227 3607 208 0,'-4'0'77'0,"4"0"-60"16,0 0 6-16,0 0-1 0,0 6-6 15,0-3 1-15,0 7-3 16,0 8 1-16,0 4-8 15,0 7 0-15,0 5 3 0,0 4-2 16,0 3 3-16,0-4 0 16,0 4 3-16,0 9-1 15,0 7 0-15,0 21-3 16,4-3 1-16,-1 13-2 16,1 0 2-16,3 21-8 15,3 8-2-15,-3-1 1 0,7 21 3 16,1 11-4-16,-1-4-1 15,3 29 0-15,1-10 0 16,0 22 2-16,-1 6 1 16,-3-6-1-16,4 16 1 15,-11-13-2-15,0 15-1 16,-3-14 1-16,-1-14-1 16,-3 4-3-16,4-16 0 15,-1-28 4-15,4-19 1 16,0-19-3-16,0 0 1 15,4-9 0-15,-1-13 0 16,1-3 0-16,-4-18 2 16,4-10-56-16,-1-16-26 15,-6-13-61-15</inkml:trace>
  <inkml:trace contextRef="#ctx0" brushRef="#br0" timeOffset="1004.866">9931 5356 224 0,'0'-6'85'0,"-4"6"-66"0,1 0 16 16,3 0 4-16,0 0-10 15,0 0-2-15,-4 6-9 16,4 7-3-16,0 3-9 16,0 6 0-16,0 6 1 0,0 9-1 15,0 14 1-15,0 8-2 0,0 1 2 16,0-4-4-16,0 1 0 15,0-17-3-15,0 4-1 16,4-6-8 0,-1-10-4-16,1-6-68 0,3-9-29 15,-4 2-10 1</inkml:trace>
  <inkml:trace contextRef="#ctx0" brushRef="#br0" timeOffset="1219.05">9775 5551 256 0,'18'3'96'0,"0"3"-75"0,14-3 12 0,-18-3 0 0,3 0-14 15,4 7-3-15,4-4-9 16,0 6-3-16,0-3-2 15,3 1-35-15,7-4-12 0,7 3-79 16</inkml:trace>
  <inkml:trace contextRef="#ctx0" brushRef="#br0" timeOffset="1638.608">10291 5344 264 0,'-4'-3'99'0,"8"0"-77"0,3-4 9 0,-4 4-2 16,4 0-4-16,7 0 0 15,0 3-3-15,4 3-2 16,3 3-10-16,0 7 0 0,1 6 3 15,-8 3 4-15,0 3 4 16,-4 12-2-16,-3 4 0 16,-3 6-6-16,-4 3 0 15,-4 1-6-15,-6-1-2 16,-1-6-2-16,1-7 0 16,-1-9-2-16,4 1-1 0,0-7-2 15,3-7-1-15,8-2 2 31,3-4-2-31,4-3 1 0,-1-2 2 16,4-4 0-16,0 0-5 16,1-4-1-16,2 1-46 15,1 0-20-15,3-6-98 16</inkml:trace>
  <inkml:trace contextRef="#ctx0" brushRef="#br0" timeOffset="2043.581">10866 5356 316 0,'0'-18'118'0,"0"15"-92"0,-4 3 8 0,1 3-3 16,-5 3-13-16,-2 6 0 15,-4 7-7-15,0 3 1 16,-4 10-7-16,0 8 4 0,1 14 1 16,3 5-3-16,10-2 1 15,8-7-5-15,10-13 0 16,3-8-1-16,8-7 1 0,3-13 0 16,1 0 1-16,2-9 4 15,5-12 3-15,2-10 0 16,5-13 3-16,-5-5-1 15,-2-4 2-15,-4 3-6 16,-8 0-3-16,-10 4-3 16,-7 2 0-16,-10-6-2 15,-15 10 2-15,-6 0-4 16,-5 9-2-16,-6 12-29 16,-4 13-12-16,-3 7-39 15,-4 9-15-15</inkml:trace>
  <inkml:trace contextRef="#ctx0" brushRef="#br0" timeOffset="2432.7">9447 6325 296 0,'-3'0'112'0,"3"0"-87"0,0 0 15 0,0 7 3 0,3-7-11 15,8 0 1-15,7 3-5 16,-4-3-3-16,32 0-13 15,21 0 3-15,10 0 3 0,8-10-10 16,24 1-2-16,15-4-2 16,3-5 0-16,10-4-2 15,4-3 1-15,-10-4-4 16,-15 7 0-16,-10 0 1 16,-14 4 2-16,-18 8-47 15,-18 7-22-15,-17 6-114 16</inkml:trace>
  <inkml:trace contextRef="#ctx0" brushRef="#br0" timeOffset="3127.786">4360 5786 268 0,'14'-3'101'0,"-3"3"-78"0,10-3 13 0,-10 3 0 0,-1 3-6 16,12 0 0-16,2 3-11 16,4-3-4-16,8 4-8 15,-8-7-3-15,4 0 0 0,-1 0-2 16,1-7-2-1,-11 7 1-15,4 0 1 16,-7 0-14-16,-4 0-7 0,-4 7-118 16,5-4-71-1,-1-3 88-15</inkml:trace>
  <inkml:trace contextRef="#ctx0" brushRef="#br0" timeOffset="3573.569">4763 5454 288 0,'14'-16'107'0,"-7"13"-83"0,3-3 4 0,-3 12-2 16,4-3-4-16,7 6 2 15,6 4-5-15,4 3-1 16,8 6-10-16,-8 6 8 0,0 9 6 16,0 10 4-16,-3-3 2 15,-11 0-4-15,-10 0-3 16,-4-6-7-16,-4-4-4 16,-10 4-5-16,-7-4-2 15,-7 1-1-15,3 2-2 16,0 1 1-16,8-3-1 0,-8-10 0 15,11 3 0-15,3-9-3 16,4-4 0-16,7 1 2 16,7-3 0-16,4-7-2 15,14-3 2-15,-1-3-1 16,12-3-2-16,2-3 3 16,1-1 2-16,-11 1-5 15,1 3 1-15,-5 0-54 16,-6 3-24-16,0 3-98 15</inkml:trace>
  <inkml:trace contextRef="#ctx0" brushRef="#br0" timeOffset="4251.259">4533 5563 184 0,'4'10'71'0,"-4"2"-55"0,3 7 15 0,-3-6 5 16,4 2-5-16,-4 7-1 16,0 3-3-16,0 7 0 15,0-4-15-15,-4 0-2 0,-3 0-3 16,0 7-3-16,0-4-3 0,4-3 0 15,-4-2 1-15,7-4-1 16,7-4 2-16,0-2-26 16,3-3-12-16,1-4-95 15</inkml:trace>
  <inkml:trace contextRef="#ctx0" brushRef="#br0" timeOffset="4881.167">5429 5610 208 0,'-3'-18'77'0,"-1"8"-60"0,1-2 15 0,-1 5 4 0,4 4-3 16,-7-3 1-16,0 3-4 16,-7 3 1-16,3 3-17 15,-3 6 3-15,0 10 1 0,0 9 1 16,0 13 3-16,0 6-12 16,0 0-3-16,7 3-5 15,-4 1 1-15,0 2-2 16,8-3-1-1,6-3 1-15,8-12 1 0,3-10 3 16,7-16 2-16,11-9 8 16,7-3 2-16,0-13-2 15,3 1 1-15,-3-7-3 16,0-7 0-16,-11-5-1 0,0-13 0 16,-7-6-2-16,-3-1-1 15,-8 4-5-15,-6 3-1 16,-15 3 1-16,-6 10 0 15,-11 5-13-15,-11 4-4 16,-7 7-34-16,0 8-12 16,4 10-26-16,3 10-12 15,4 8-56 1</inkml:trace>
  <inkml:trace contextRef="#ctx0" brushRef="#br0" timeOffset="5223.375">4360 6438 320 0,'0'0'121'0,"7"-6"-95"0,11 3 11 16,-4 3-2-16,7 0-9 0,8 0-1 15,9 0-9-15,15 0-3 16,-3 0-7 0,20 0-2-16,11 0 0 0,15 0-2 0,6 0 1 15,21 0-2 1,8 0-1-16,-4 0 1 0,7 0 1 15,0 3-45-15,-7 6-21 16,-11 1-99 0</inkml:trace>
  <inkml:trace contextRef="#ctx0" brushRef="#br0" timeOffset="6698.724">5069 7645 176 0,'-14'-18'66'0,"7"8"-52"0,0-2 12 0,0 5 4 15,4-5-5-15,-1-1 3 16,4-2-5-16,0-1 0 16,4 3-12-16,3 1 2 0,3-4 1 15,8 7 1-15,0-1 4 16,3 1-2-16,0 9 1 15,4 0-3-15,-8 6 1 16,1 7-3-16,-4 6 2 0,-3 9 1 16,-8 9 2-16,-3 4-8 15,-7 6-1 1,-4 0-5-16,-3 0-1 0,-3 3-1 16,-1 1-2-1,-7 5 1-15,4-3 1 0,4-9-1 16,2-6-1-16,5-7-2 15,6-3-1-15,8-9 2 16,3 0 2-16,7-10-2 16,4 4-2-16,3-10 2 15,7-3 0-15,-3-3 1 16,10-3 2-16,0-1-1 16,4-2 2-16,-7 9-33 15,-4 0-14-15,-3 0-73 0,-4 0-32 16,0-3 27-1</inkml:trace>
  <inkml:trace contextRef="#ctx0" brushRef="#br0" timeOffset="7056.087">5620 7410 292 0,'3'0'110'0,"-6"6"-86"0,-4 7 2 0,3 0-5 0,-3 5-6 16,0 11 4-16,0 8-5 16,0 7 2-16,0 0-9 15,3-3 0-15,4-4 3 0,0-5-4 16,4 2 2-16,-1-6-3 15,1-6 2-15,3-3-6 16,4-3-1-16,-1-4 2 16,4-2 1-16,0-7-4 0,4-3 1 15,-7 0 0 1,3-3 2-16,0-3-28 16,0 2-11-16,0-5-29 0,0-3-8 15,7-7-54 1</inkml:trace>
  <inkml:trace contextRef="#ctx0" brushRef="#br0" timeOffset="7326.357">5874 7410 292 0,'-11'0'110'0,"4"6"-86"0,-3 7 13 0,2 0 2 16,1 9-8-16,0 21-1 0,4 11-12 16,-1 2-6-16,1 10-7 15,-1 3-2-15,4 13 1 0,0 2-2 16,4 1-2-16,-1-16 1 16,1-13-1-16,3-2-20 15,0-14-7 1,4-8-41-16,-1-4-17 15,4-9-50-15</inkml:trace>
  <inkml:trace contextRef="#ctx0" brushRef="#br0" timeOffset="8034.607">11275 3557 212 0,'-14'0'79'0,"3"6"-61"0,-7 3 10 0,8 1 3 15,-8 5-10-15,-6 29-2 16,-8 16 0-16,-3 9 2 16,-4 16-11-16,-7 34 1 0,-14 6 0 15,-18 38-4-15,-13 13-2 16,-5 15-2-16,-2 13 0 15,-12-13-2-15,1 7 2 16,14-29-4-16,13-28 0 16,19-28 1-16,14-19 2 15,10-28-6-15,7-16-1 16,11-22-56-16,7-15-23 16,3-16-35-1</inkml:trace>
  <inkml:trace contextRef="#ctx0" brushRef="#br0" timeOffset="8364.434">10114 3563 176 0,'0'-9'68'0,"0"9"-52"0,7 9 14 0,-3-9 6 16,3 9-7-16,3 4-2 15,4 9-2-15,1 25-1 16,2 12-13-16,1 10 2 0,3 26 1 16,0 30-1-16,4 19 0 15,3 35-7-15,4-4-2 16,3 14-2-16,4-8-2 15,7-17 3-15,7 2 2 16,3-13-11-16,-3-18-5 16,-7-16-130-1</inkml:trace>
  <inkml:trace contextRef="#ctx0" brushRef="#br0" timeOffset="9519.143">6287 7492 232 0,'-8'0'88'0,"1"0"-69"0,-3 0 11 16,3 0 1-16,-4 6-10 0,4-3 0 15,0-3-3-15,0 10-2 16,0-4-8 0,3 3 4-16,4 1 1 0,0-1 2 0,4 0 4 15,3-2 0-15,7-1 3 16,7 0-6-16,8 1-1 16,-8-1-5-16,7 0-1 15,4 0-3-15,-1 1 1 16,-6-4-2-16,0 6 0 15,-4-9-3-15,0 0 1 16,-3 0-2-16,3 0 2 16,-10-9-20-16,-1 6-6 15,1-4-67-15,-4 7-31 16</inkml:trace>
  <inkml:trace contextRef="#ctx0" brushRef="#br0" timeOffset="9760.466">6272 8028 316 0,'11'19'121'0,"0"-16"-95"0,13-3 14 15,-10-3-3-15,11-4-14 16,7-2 0-16,3-4-14 15,4-2-5-15,0 5-3 0,-4 1-1 0,-3 6 2 16,-4 0-23-16,-3 3-11 16,-8 3-58-16,8 0-25 15,0 6-11 1</inkml:trace>
  <inkml:trace contextRef="#ctx0" brushRef="#br0" timeOffset="10062.144">7080 7859 276 0,'-10'6'104'0,"10"-6"-81"0,3 0 7 0,1 0-3 0,3-6-4 16,7 6 3-16,4-4-12 15,6-2-3-15,8 0-7 16,10 3-3-16,4 0 2 0,4 0-4 16,-5-1 0-16,1 1-98 15,-7-3-43-15,3-7 20 16</inkml:trace>
  <inkml:trace contextRef="#ctx0" brushRef="#br0" timeOffset="10689.075">8234 7238 272 0,'0'-25'104'0,"-4"15"-81"0,1-5 7 0,-1 2-1 16,1 1-9-16,-1-4-2 16,-3-6-2-16,0 3 0 15,0 0-8-15,-4 7 1 0,1-1 2 0,-1 1 0 16,-3 5 3-1,0 4-3-15,-4 9 1 16,-3 7-5-16,-3 6 1 16,-1 18-5-16,-3 4-2 0,-4 6 0 15,0 0 1-15,4 7 3 16,3 8 2-16,1 23 3 16,9-7 4-16,8-2-8 15,7-7-1-15,7-4-3 16,8-2-2-16,9-6-2 15,-3-7 1-15,4-6 1 16,3-13 2-16,4-12 1 16,0-13 1-16,7-12 0 15,3-4 0-15,4-5-2 16,0-4 1-16,-4-3-2 0,-7-6-1 16,-6 3 3-16,-8 0 0 15,-11 3-1-15,-10 3 1 16,-14 3-2-16,-14 7 2 15,-7 2-4-15,-1 7 0 16,1 7-1-16,-4 5-2 16,8 4 3-16,2 3 0 15,5 0 1-15,2 6 0 16,8-3-5-16,4-4-1 16,6 1-24-16,8-6-10 15,6-7-26-15,8-6-8 16,17-3-78-1</inkml:trace>
  <inkml:trace contextRef="#ctx0" brushRef="#br0" timeOffset="11011.179">8520 7633 316 0,'-11'-28'118'0,"11"21"-92"0,0 7 8 0,0 7 0 16,4 2-18-16,-1 10-1 16,1 6-7-16,3 3-3 15,3 3-2-15,1 1-3 0,3-4 3 16,0-3-2-16,4-3 2 15,3-3-2-15,0-3 2 16,0-7-15-16,0 0-7 16,-3-2-56-16,3-4-26 15</inkml:trace>
  <inkml:trace contextRef="#ctx0" brushRef="#br0" timeOffset="11259.047">8841 7551 344 0,'-25'22'129'0,"18"-3"-100"0,-4 16 7 16,4-13-2-16,0 6-13 16,-7 3-2-16,3 4-7 15,-3 12-2-15,-3 12-6 16,-4 13-1-16,-1 7 1 0,5-7-2 15,3-6-2-15,0-7-2 16,6-5 1-16,1-7-12 16,4-7-5-16,-1-8-45 15,4-7-21-15,7-6-67 16</inkml:trace>
  <inkml:trace contextRef="#ctx0" brushRef="#br0" timeOffset="11666.884">7218 8583 304 0,'17'-28'115'0,"-6"15"-89"0,14-6 12 16,-11 10-1-16,14-1-7 16,11 7 0-16,10-3-6 15,1 0-3-15,20-4-11 16,18 1-2-16,11 0-1 0,0-4-1 15,17-3-1-15,15 1-3 16,-8-4 1-16,4 0-2 16,4 3 2-16,-8-2-2 15,-17-1 2-15,-18 3-11 16,-13 4-2-16,-23 2-48 16,-13 4-19-16</inkml:trace>
  <inkml:trace contextRef="#ctx0" brushRef="#br0" timeOffset="12040.048">7620 9185 228 0,'-7'3'88'16,"7"3"-69"-16,0-6 17 0,0 0 5 0,3 0-9 15,5 0 1-15,-1 0-3 16,7 0-1-16,7-6-16 15,11 6 3-15,6-3 4 0,8-3-9 16,0-4-3-16,0 1-5 16,0 6-3-16,-4-4 3 15,-3-2 0-15,-4 6-21 16,-3-7-10-16,0-2-114 16,3-4-71-1,-3 1 88-15</inkml:trace>
  <inkml:trace contextRef="#ctx0" brushRef="#br0" timeOffset="12610.831">8555 8837 244 0,'3'-13'90'0,"-3"7"-70"0,0-6 15 0,0 8 0 0,0-5-9 15,-3 6-3-15,-1-7-5 16,-3 1-1-16,0 3-9 16,0-4 1-16,0 7 4 0,-3-3-7 15,-1 0-1-15,-3 3-1 16,0-1 2-16,-4 8 1 15,0 2 3-15,-3 6-1 16,0 7 2-16,-4 6-6 16,4 10-1-16,0 18-2 15,3 13 1-15,4 3 0 16,7-3 3-16,4-4 1 16,10-2 3-16,-4-16-3 15,22 6 1-15,7-12-3 16,3-10 0-16,0-9 3 0,4-13 3 15,3-6-4-15,4-6-2 16,4-4 2-16,-1-5 0 16,-3-1 1-16,-7-3 0 15,-7-6-4-15,-4 6-1 16,-18-3-1-16,-10 7 1 16,-14 2 0-16,-18 4 1 15,-3 2-5-15,-4 7-1 16,-3 7-4-16,0 5 1 15,-1 7-13-15,5-3-5 0,2-4-32 16,8 4-13 0</inkml:trace>
  <inkml:trace contextRef="#ctx0" brushRef="#br0" timeOffset="13301.273">4812 8743 228 0,'3'-3'85'0,"-3"3"-66"0,0-3 19 16,0 3 3-16,0 0-8 15,4 0-2-15,3 0-4 16,4 0 0-16,3 3-15 16,7 0 4-16,11 0 4 0,3 0-5 15,14-3 2-15,4 0-4 0,7-3 0 16,14-6-5-16,11-7 0 15,3-6-1-15,-3-3 1 16,-4 0-4 0,-3 6-3-16,-4 6 0 0,-11 4-1 15,-6 6 0-15,-22 3 0 16,-7 6-31-16,-10 7-14 16,-11 2-17-16,-7 4-5 15,-7-3-78 1</inkml:trace>
  <inkml:trace contextRef="#ctx0" brushRef="#br0" timeOffset="13603.121">4847 9480 312 0,'11'3'115'0,"3"-3"-89"0,18-10 14 15,-18 7 3-15,10-6-15 16,15-4-4-16,11-6-5 16,-8 1-2-16,7-1-9 0,4 0-5 15,0 0 0-15,4 0-2 0,-12 7 2 16,-2 2-35-16,-4 1-13 15,-15 9-108 1,-3-3-60-16,-6 6 94 16</inkml:trace>
  <inkml:trace contextRef="#ctx0" brushRef="#br0" timeOffset="14155.317">5715 9141 236 0,'0'-9'88'0,"0"-1"-69"0,0-2 4 0,0 9-4 0,0-4-6 16,0-2 2-16,0-1 1 15,0-2-1-15,0-4-7 16,0-3 1-16,0 7 4 0,-4-4 4 15,1 1 2-15,-4 2 1 16,0 4 0-16,-4 2-3 16,1 7 2-16,3 10-6 15,-7 9 0-15,-4 12-4 16,0 10 0-16,1 3-5 16,2 6-1-16,1 3-1 15,4 7 1-15,3 9 0 16,7 0 1-16,7-7 0 0,3-12 2 15,4-9-3-15,4-9-2 16,0-7 4-16,-1-10 1 16,8-8 2-16,-4-11 0 15,4-11-2-15,3-13 1 16,7-10-4-16,-10 7 0 16,-4-4-1-16,-7 4-2 15,-10 2 5-15,-11 11 4 16,-7 5-5-16,-7 7 0 15,-8 6-7-15,-2 6 0 16,-5 7 1-16,5 15 1 16,-5 3-17-16,8 1-5 15,7-1-27-15,7-9-8 16,7 3-37-16,7-12-18 16,3-10-16-16</inkml:trace>
  <inkml:trace contextRef="#ctx0" brushRef="#br0" timeOffset="15524.161">5260 11665 208 0,'-14'-9'77'0,"7"2"-60"0,3 4 15 0,1 3 4 0,-1 0-7 16,4 0 0-16,0 0-7 15,-3 3-2-15,3 4-11 16,3 2 6-16,4 0 4 0,7 4-1 16,8-7-1-16,2 1-1 15,15-1 3-15,7-3-5 16,3 3 0-16,4 1-8 16,0-4-2-1,-7 3-2-15,3-3 1 0,1 6-4 16,-1-2 0-16,4-4 5 15,-11-3 2-15,1 0-5 16,-1 0 0-16,-14 0-1 16,-3 0 2-16,-4 0-10 0,-3 6-4 15,-8-3-58-15,1 7-26 16,-11 2-55 0</inkml:trace>
  <inkml:trace contextRef="#ctx0" brushRef="#br0" timeOffset="17370.004">7137 11358 260 0,'-7'0'96'0,"3"0"-75"0,4 0 10 0,0 0-2 0,0 0-6 16,0 0-2-16,0 0 2 16,4 0 0-16,3 0-12 15,7 0-2-15,-4 0 1 0,12 0 0 16,9-3 4 0,8-4-3-16,3 7-1 0,1-3-6 15,-1-3-3-15,-3 6 2 16,-4 0 0-16,-3 0-1 15,-4 0 1-15,-7 0-4 16,-7 6-2-16,-3-3-40 16,-4 7-17-16,-7 5-97 15</inkml:trace>
  <inkml:trace contextRef="#ctx0" brushRef="#br0" timeOffset="17597.484">7165 11822 304 0,'18'-16'115'0,"-1"4"-89"0,22-7 16 0,-18 6 2 16,14 4-18-16,8-1-2 16,-1-2-14-16,0-1-6 15,-3 4-3-15,-3 3 1 0,-1 3 1 16,-7-1-15-16,0 1-6 0,-3 3-33 15,0-3-15 1,3 0-75 0</inkml:trace>
  <inkml:trace contextRef="#ctx0" brushRef="#br0" timeOffset="17959.434">7941 11129 296 0,'0'-3'110'0,"0"3"-86"0,7 6 7 0,-3 0-4 15,3 4-9-15,0 5 2 16,3 7-7-16,4 7 0 16,1 8-8-16,-1 7 4 0,3 6 3 15,1 0-6-15,0-3-1 16,3-6-3-16,0-3 1 16,4-7-2-16,-1-6-1 15,1-3 1-15,3-6-1 16,-3-4-44-16,0-5-18 15,-1-7-90 1</inkml:trace>
  <inkml:trace contextRef="#ctx0" brushRef="#br0" timeOffset="18270.102">8364 11123 248 0,'0'-10'93'0,"0"10"-72"0,0 0 9 16,0 0 2-16,0 3-7 0,0 13 3 15,0 0-5 1,0 9-2-16,0 6-11 16,0 29 0-16,-3 15 3 0,-4 3-1 0,-4 4 1 15,-3 18-7-15,-4 19-2 16,-3-6-2-16,-3 0-2 15,-1 9 1-15,4-6 1 16,7-18-1-16,3-17-1 16,8-12-4-16,3-19 0 15,3-15-33-15,4-10-13 16,7-13-101 0</inkml:trace>
  <inkml:trace contextRef="#ctx0" brushRef="#br0" timeOffset="21137.632">8661 10392 192 0,'-29'3'71'0,"19"0"-55"0,-8-3 9 0,8 0-1 15,-1 0-3-15,-3-3-1 16,-4 0 1-16,-3-3-1 15,-4 0-11-15,-3-4 1 0,-7 1 1 16,-4-1 0-16,-7 1 3 0,-3-1-3 16,0 4-1-16,-1-3-2 15,-3-1 0-15,-17 1-2 16,-11 0-1-16,-1-1-1 16,-2 1 0-16,-8 3-2 15,-14 2-2-15,-3 4 3 16,-1 4 2-16,-6-1-2 15,-11 3 0-15,4 3 3 16,-1 1 1-16,-10-1 1 16,-4-3 0-16,11 4-7 15,-3-1-2-15,-11-3 2 16,7 4 1-16,10-1-3 16,-3 1-1-16,-3-1 3 0,10 4 1 15,14-1 0-15,-3 1-2 16,-1-1 1-16,8-2-1 15,10-1 0-15,18 1 0 16,0-1 0-16,18-6 0 16,3 6 0-16,14-2 0 15,4-1 0-15,3-3 2 16,11 3-6-16,7 1-1 16,3-1 2-16,4 0 3 15,3 0-1-15,4 1 0 16,0-1 1-16,0 0 2 15,0 1-1-15,0-1-1 16,0 3 3-16,-3 10 0 16,-1 0-4-16,-3 12-1 15,0 7 1-15,4 15 0 16,-1 29 1-16,1 18 2 0,-1 10-1 16,4 25 2-16,0 15-4 15,0 7-2-15,4 25 2 16,-1-10 2-16,4 13 0 15,-7-3 2-15,4-19-2 16,-1-3-1-16,1-16 1 16,-1-18-1-16,4-32 0 15,-3-25 0-15,-1-13-3 16,1-18 2-16,0-10 1 16,-1-9 2-16,-3-7-1 15,0-5-1-15,0-7 3 0,0 0 2 16,0 0 0-1,0 0 0-15,0 0-6 16,0 0 1-16,0 0 0 16,0 0 0-16,0 0 0 0,0 0 0 15,0-4 0-15,0 4 2 16,4-3-1-16,-1 3-1 16,-3-3 3-16,4 3 0 15,-4-3-1-15,0 3-2 16,0-3 1-16,0 3 1 15,0-3-1-15,0 3-1 16,0-3 3-16,0 3 2 16,0 0-2-16,0 0-2 15,0 0 0-15,3 0 1 16,1 0-1-16,3 0-1 0,0 0-2 16,3 3 1-1,12 0 1-15,-1 3 2 16,10 0-1-16,12 1 2 0,13-1-4 15,11 0 0-15,0-3 3 16,7 1 3-16,22-4 0 16,13 0 0-16,4-4-3 15,24 1 1-15,15-6-2 16,0-1 2-16,28 1-2 16,-4 0-1-16,22-4-2 15,-4 4 1-15,-4-4 3 16,15-3 1-16,-25 1-4 15,17-4 1-15,-10-6 0 0,-17-3 2 16,-54 9-1-16,71-9-1 16,-60 12 1-16,39-9 1 15,-7 6-3-15,-25 10-2 16,-21 2 2-16,-11 1 2 16,-14 0 0-16,-10 6 2 15,-11 6-2-15,-14-3 2 16,-11 0-4-16,-10 1-2 15,-8-1 4-15,-6-3 1 16,-4 0-3-16,-3 0 1 16,-4 0 0-16,0 0 0 15,0 0 0-15,0 0 2 16,-4 0-1-16,5-3 2 16,-5-1-2-16,1-2 2 0,-1-3-2 15,-3-7 2-15,0 7-2 16,0-7 2-16,0-3-2 15,0-3 2-15,0-3-2 16,-3-9-1-16,-1-10 1 16,-3-28-1-16,0-4 4 15,-7-11 5-15,-4-4-5 16,-7-41-2-16,-3-3-1 16,-3-19-1-16,2-12 0 15,1-3 2-15,3-16-3 16,8 25 0-16,3 13-1 15,3 9 0-15,4 15 2 16,7 17 2-16,0 18-1 0,0 25-1 16,0 10 1-16,0 12-1 15,0 7 0-15,-4 6 0 16,1 6-3-16,-1 3 2 16,1 6 1-16,-1 4 2 15,-3 6-6-15,0 3 1 16,0 3 1-16,0 3 3 15,0 0-2-15,4 4 0 16,-1-4 1-16,-3-3 2 16,3 7-1-16,-3-10-1 15,0 0 1-15,-3 0-1 16,-4-4 0-16,-4-2 2 0,-10 6-1 16,-11 0-1-16,-10 0-2 15,-4 6 1 1,-4-2 1-16,4-4 0 0,4 0 0 15,0 0 0-15,-1 0 0 16,4-4 2-16,4 4-19 16,7 0-6-16,6 4-59 15,12 5-24-15,3 10-51 16</inkml:trace>
  <inkml:trace contextRef="#ctx0" brushRef="#br0" timeOffset="27802.379">6290 11148 220 0,'0'-3'82'0,"0"3"-64"0,-3 0 11 0,3 0 2 0,0 0-10 16,0 3 0-16,-4 3-3 15,0 3-2-15,1 4-8 16,-1 6 1-16,-3 6 4 0,4 6 2 16,3 13 3-16,0 9-8 15,-4 7-1-15,1-7-1 16,-1-3 0-16,-3-3-2 16,7-6 1-16,0-3-2 15,7-4 0-15,-3-5-6 16,3-11 1-16,10-5 4 15,-2-4 2-15,6-6 0 16,3-3-1-16,5-3-1 16,2-3 0-16,-6-3-2 15,0 6-2-15,-4-4-2 16,-3 1-1-16,-1 0-36 0,1 3-16 16,-8-1-58-1,-2 4-67-15,2 0 55 16</inkml:trace>
  <inkml:trace contextRef="#ctx0" brushRef="#br0" timeOffset="28193.34">6618 11173 252 0,'0'-10'96'0,"0"7"-75"0,0 0 8 16,0 3-1-16,0 0-4 16,0 6 3-16,0 7-9 15,0 6-3-15,0 6-8 16,4 16 2-16,-4 15 3 0,3 13 3 15,1 3 3-15,-1 7-4 16,1 11 0-16,-1 17-8 16,1-13-4-16,3-3-1 15,-4-6 1-15,1-7-3 0,-1-6 0 16,5-12-1-16,-1-13 0 16,0-13-20-16,0-15-8 15,0-6-89 1,3-7-78-16,1-6 60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18:16.97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10594 3105 228 0,'-4'-9'88'0,"4"9"-69"0,0 0 4 0,0 0-2 16,0 0-7-16,0 9 2 15,0 1-5-15,0-1-1 16,0 13-6-16,0 3 2 0,0 10 3 16,4 8 1-16,-1 4 2 15,1 10 0-15,0-1 2 16,-4 23-1-16,0 12 0 16,0 3-5-16,0 3 0 15,0 19-5-15,0 16 0 16,0-13-1-16,-4 25-2 15,0 13 1-15,-3-4 1 16,0 29-1-16,0-3-1 16,0 15 1-16,4 1-1 15,3 9-3-15,0 15 2 0,0 4 3 16,3 6 1-16,1 15-4 16,-1 4 1-16,1 15 0 15,-1-3 2-15,4 20-3 16,-3-1 0-16,3 0 1 15,0 12 2-15,0-24-1 16,4 15-1-16,-4-31-2 16,0 6 1-16,-4-28 3 15,-3-13 1-15,0-21-4 16,-3-26 1-16,-4-34 0 16,0-26 2-16,0-21-8 15,0-25-1-15,0-10-45 0,3-28-20 16,8-31-62-1</inkml:trace>
  <inkml:trace contextRef="#ctx0" brushRef="#br0" timeOffset="1022.168">8756 5140 212 0,'-4'0'79'0,"4"0"-61"0,0 0 10 16,0 0 0-16,0 0-3 0,0 0 2 16,0 0-2-16,4 6 0 15,-1-2-14-15,1 2 2 0,3-3 1 16,7 6-5-16,0 7-1 16,7-3 5-16,4-1 1 15,0-2 1-15,3-1 4 16,4-3-7-16,0-3 1 15,-1 0-4-15,1-3 2 16,3 0-4-16,-3 0 1 16,-4-3-5-16,-3 3 0 15,-7 0-1-15,-4 0 1 0,-4 0-2 16,1 0-1-16,-4 0 3 16,0 0 0-16,-3 3-4 15,-1-3-1-15,1 0-26 16,-4 0-11-1,3 0-40-15,1 0-15 0,3-3-45 16</inkml:trace>
  <inkml:trace contextRef="#ctx0" brushRef="#br0" timeOffset="1980.54">9613 4899 220 0,'0'-10'85'0,"-3"10"-66"0,-1-3 10 16,1 3-1-16,-1 0-3 16,-3 0 2-16,0 3-6 15,-4-3-3-15,1 10-10 16,-4-1-1-16,3 7 3 0,-3 3-2 16,3-4 3-16,1 1-6 15,-1 0-1-15,-3 9-4 16,0-6-1-16,0 6 1 15,3 3 2-15,1-3-1 16,3 0-1-16,3-3-2 16,4-3 1-16,4 0-1 0,3-4 0 15,0-5 2-15,3-1 2 16,5-3-1-16,-1 1 2 16,0-1 0-16,0 0 1 15,0 0-2-15,0 4 1 16,0 2-2-16,4 4 2 15,-4-3-2-15,0 9 2 16,-3-4 0-16,-1 4 3 16,-3 0 1-16,-3 0 1 0,-4-3-2 15,-4 9 1-15,-3-3 2 16,0 4 5-16,-3-4-4 16,-1 3 2-16,0-9-3 15,-3-1 0-15,0-2-1 16,4-3 0-16,-1-7-4 15,0-9-1-15,1-7-1 16,3-5-2-16,3-4-2 16,4-6 1-16,4 3 1 15,3-6 0-15,0-4-3 16,7-5 2-16,4-17 3 16,6-8 1-16,5-4-4 15,2 0 1-15,-2 0 0 16,-1 7 0-16,-7-7 0 0,0-41 3 15,-21 73 0 1,-10 15-2-16,-8 16-1 16,-3 9-4-16,0 3-2 15,3 4-19-15,0-4-7 16,4 1-18-16,4-1-9 16,6 0-15-16,4-2-3 15,4-4-38 1</inkml:trace>
  <inkml:trace contextRef="#ctx0" brushRef="#br0" timeOffset="4039.254">8555 5968 104 0,'0'3'38'0,"0"-3"-29"0,0 0 14 0,0 0 8 15,0 0-4-15,0 0-1 16,0 0-6-16,0 0-2 16,0 0-10-16,0 0-1 0,0 0 3 0,0 0-2 15,0 0 3-15,-4 0 0 16,4 0 1-16,0 0-2 15,0 0 1 1,0 0-2-16,0-3 0 0,0 0-1 16,0 3 2-16,0 0-1 15,0 0 0-15,0-7-5 16,0 7-3-16,0 0 2 16,0 0 2-16,0 0-4 15,0 0-1-15,0 0 2 16,0 0 3-16,0 0 2 15,4 0 1-15,-4 0-2 16,3 0-1-16,1 0-1 0,-1 0 2 16,-3 0-3-16,4 0 0 15,0 0 1-15,-1 0 0 16,1 0 2-16,-1 0 1 16,1 0-3-16,-1 0-1 15,4 0 3-15,-3 0 1 16,3 0-3-16,0 0-1 15,0 0-1-15,3-3 1 16,1-3-2-16,3 6 2 16,7 0 2-16,4-3 2 15,3-3-3-15,4 6-1 16,7 0 1-16,0 0 2 16,-1-3-1-16,-2-4 2 15,-1 7-4-15,4 0 0 16,7 0-1-16,3-3 1 0,4 3-2 15,3 0-1-15,1 0 1 16,-1-6 1-16,1 6-1 16,3 0-1-16,10 0 1 15,4 0-1-15,4 0 2 16,-4 0 1-16,0 0-4 16,7 0 1-16,7 0 0 15,11 6 2-15,-7-3-3 16,0-3 0-16,14 7 1 15,6-4 2-15,-2 3 1 16,-1-3 1-16,11-3-2 16,7 9 1-16,-3-2-4 15,3-1 0-15,14 3 3 16,-7 4 1-16,-7-4-4 0,10 1 1 16,1 2 0-16,-8 1 0 15,-6-4 0-15,6-2 0 16,-6-4 0-16,-11 6 2 15,-11-9-1-15,-14 0 2 16,-7 0-4-16,-7 0 0 16,-10 0 1-16,-8 0 2 15,-10 0-3-15,-7 0 0 16,-7 0 1-16,-7 0 2 16,-4 0-1-16,-4 0-1 15,-3 0 3-15,-3-3 2 16,0 3-4-16,-8-6-1 15,-3 6-9-15,-3-3-2 16,-4-4-49-16,-4 7-21 0,0 7-75 16</inkml:trace>
  <inkml:trace contextRef="#ctx0" brushRef="#br0" timeOffset="4580.711">11331 5313 200 0,'-14'0'74'0,"11"0"-58"0,6 0 14 16,-3 0 3-16,4 0-6 16,3 6-1-16,3-3 1 15,4 0 0-15,4-3-14 16,7 3 5-16,3-3 3 0,7 0-3 15,8 3 0-15,2-3-8 16,1 4-2-16,-3-4-4 16,-1 0-3-16,-7 0-3 15,1 0 1-15,-5 0-45 16,-3 0-22-16,4-4-75 16</inkml:trace>
  <inkml:trace contextRef="#ctx0" brushRef="#br0" timeOffset="5300.725">12375 4867 280 0,'-3'-18'107'0,"-4"11"-83"0,0-2 10 0,3 9 6 15,-6 0-17-15,-4 3-10 16,-4 3-6-16,0 1-4 16,-3 2-3-16,-4 3 1 0,1 1-1 15,-1 3 0-15,0 2 0 16,1 4 0-16,3 0 0 16,3 0 2-16,0 0-3 15,4-3 0-15,7 6 1 16,4 0 2-16,6-3-3 15,4 0-2-15,7 0 2 16,4-3 2-16,3 6-2 16,4-3 0-16,-1 0 1 15,5 3 0-15,-5-3 0 16,1 6 0-16,0-3 2 16,-4 0 1-16,-3 4-1 0,-4-4 1 15,-4-3 9-15,-3 6 7 16,0-3-4-16,-3 0 2 15,-4-6-4 1,-4 0 0-16,-3-1-7 0,0 1-2 16,-3-6-2-16,-1-4 1 15,-3-3-4-15,-4-2 0 16,-3-4 3-16,0-7 1 16,0-2-1-16,3-7-2 15,4-3-2-15,7-3 1 16,7-3 1-16,7-3 0 15,7-6 0-15,4-10 0 16,7-10-3-16,3-2 2 0,0-7 3 16,7 4 3-16,1 5-2 15,-1 4 0-15,-7 0-3 16,-7 12-1-16,-10 4 3 16,-8-1 1-16,-6 14-1 15,-8 5-2-15,-3 6 1 16,-4 7-1-16,-3 3-5 15,4 3-1-15,3 4-24 16,-1-4-8-16,5 3-20 16,3-3-8-16,3 4-78 15</inkml:trace>
  <inkml:trace contextRef="#ctx0" brushRef="#br0" timeOffset="6893.851">9878 3168 208 0,'-14'3'79'0,"10"3"-61"0,-3-6 6 0,4 0-2 0,-4 0-6 16,-1 10 1-16,1 2 2 16,-7 20 2-16,-7 15-11 15,-7 9 5-15,-11 19 5 0,-3 35-5 16,-8 12 2-16,-10 32-8 15,-14 18-3-15,-17 35-3 16,-1 7-3-16,4 14 1 16,-1-14 1-16,5-20-3 15,6 1-2-15,11-29 2 16,7-31 2-16,11-23 0 16,3-14-1-16,11-23-2 0,3-19 1 15,7-15-17 1,4-22-8-16,3-10-19 0,8-21-8 15,6-23-64 1</inkml:trace>
  <inkml:trace contextRef="#ctx0" brushRef="#br0" timeOffset="7218.332">8996 3158 212 0,'0'-3'79'0,"3"16"-61"0,-3 18 1 0,0-9-3 16,0 16-3-16,4 6 3 0,-1 9 4 15,4 22 4-15,8 16-12 16,-1 10 2-16,7 5 0 0,11 29-5 15,6 9-1-15,5 13-4 16,3 28-3-16,-1-6 0 16,1 21 1-16,-7-15-1 15,0 3-1-15,0-9-2 16,0-22 1-16,-1-22-28 16,8-10-10-16,4 1-85 15</inkml:trace>
  <inkml:trace contextRef="#ctx0" brushRef="#br0" timeOffset="7778.497">8735 7689 220 0,'21'-62'85'0,"-14"40"-66"0,11-10 10 15,-15 26-1-15,1 0-3 16,-1 9 2-16,1 13-6 0,-1 12-1 15,-3 9-11-15,0 7-1 0,-3 6-1 16,-4 16-1-16,0 22 1 16,-7 3-4-16,-1 0 0 15,1 3-1-15,0 9-2 16,0-5 1 0,4-4-1-16,-1-19 0 0,4-15 2 15,3-13-6-15,4-10-1 16,4-12-18-16,3-12-8 15,4-10-12-15,3-16-4 16,0-12-67 0</inkml:trace>
  <inkml:trace contextRef="#ctx0" brushRef="#br0" timeOffset="8092.845">9282 7376 172 0,'24'-28'66'0,"-20"24"-52"0,3-2 10 16,-7 6 2-16,0 0 0 15,-4 6 4-15,-3 7-5 16,-3 6-3-16,-1 18-12 16,-3 20 5-16,-4 12 4 0,1 0 3 15,-1 9 4-15,-3 13-10 16,3 9-2-16,1 4-6 15,3-10-3-15,-1 0-2 16,5 6-3-16,-1-2-2 16,4-14 1-16,4-12-8 0,-1-12-4 15,4-13-26-15,0-9-10 16,4-4-30-16,-1-15-10 16,8-10-6-1</inkml:trace>
  <inkml:trace contextRef="#ctx0" brushRef="#br0" timeOffset="9144.75">9596 8109 208 0,'3'-12'79'0,"1"6"-61"0,-1-7 10 0,-3 10 0 15,4-3-5-15,-1-1-2 16,1 1-5-16,-1 0 0 16,-3 0-9-16,4 2 0 0,-1 1 3 15,4 3 0-15,0 3 2 16,8 1-4-16,2 2 0 16,4 0-1-16,4 0 1 15,3 4 2-15,0 5 4 16,-3 4-6-16,-4 3 0 15,-3 3 0-15,-4 4 0 16,-7-1 0-16,-3 3 2 16,-8 0-3-16,-6 1-2 15,-8 2-2-15,-7 4-3 16,-3 3 1-16,0-1 1 16,0-2-1-16,3 0 2 15,4-7-4-15,3-3 0 16,7-3 1-16,4-6 0 15,4-6-3-15,3 6 0 0,7-4-1 16,7-9 3-16,7-2 0 16,7-4 3-16,4-4-1 15,3 1 2-15,-3 0-2 16,-4-3-1-16,-3 3 1 16,-4 3-1-16,-3 0-16 15,-4 0-4-15,-3 3-28 16,-1-3-9-16,-3-3-14 15,-3-3-4-15,-1-4-32 16</inkml:trace>
  <inkml:trace contextRef="#ctx0" brushRef="#br0" timeOffset="9478.152">9539 8357 236 0,'4'0'90'0,"-1"3"-70"0,11-3 8 0,-7 0 0 0,7 0-2 16,11 0 4-16,7-3-3 15,3 0-2-15,8 0-13 16,-1 3-3-16,-3 0-2 0,-1 0-3 16,-2 0-3-16,-1 0 0 15,-3-3-1-15,3 0-20 16,0-4-7-16,4 1-37 16,0 0-16-16,0-7-38 15</inkml:trace>
  <inkml:trace contextRef="#ctx0" brushRef="#br0" timeOffset="9895.744">10252 7906 264 0,'-7'3'101'0,"7"-3"-78"0,7 3 2 0,-4 0-5 0,8 0 4 15,3 0 5-15,4 0-4 16,3 1-3 0,3 5-12-16,1-6-2 0,3 0 2 0,-3 0-4 15,3-3 2-15,1 0-5 16,-1 0 0-16,3 0-1 16,1-3 1-16,-4 0-7 15,-3 0-1-15,-4 0-36 16,-3-3-15-16,-7 6-37 15,-4 6-17-15,-4 3 6 16</inkml:trace>
  <inkml:trace contextRef="#ctx0" brushRef="#br0" timeOffset="10123.778">10333 8291 256 0,'-14'19'96'0,"14"-13"-75"0,7 4 10 0,-4-7-2 16,8 0-2-16,7 0 1 16,3-3-4-16,3-3-3 15,5 0-11-15,6-3-4 0,11-1-2 16,3 1-5-16,4-3 1 16,-4-1-16-16,1 1-4 15,-8-1-50-15,1 1-19 0,-5 0-33 16</inkml:trace>
  <inkml:trace contextRef="#ctx0" brushRef="#br0" timeOffset="10747.64">11381 7774 264 0,'-7'-13'101'0,"10"13"-78"0,1-9 2 0,-1 6-5 0,8-3-2 16,3 2 3-16,7-2-5 15,7 6 1-15,8 6-10 16,6-2 5-16,0 11 3 0,-3 1 8 16,-4 6 3-16,-10 3-2 15,-7 9-3-15,-8 13-5 16,-10 16-2-16,-10 3-6 16,-8-3 0-16,-7-4-5 15,-3-2 0-15,0 2-1 16,0 1 1-16,3-4-2 15,4-2 2-15,3-7-4 16,8-3 0-16,2-10-1 16,8-6 0-16,4-3 0 0,10-12 0 15,11-4 2-15,10-2 0 16,7-14 0-16,1 4 2 16,-4-6-14-16,-4-4-7 15,-3 1-52-15,-4-1-23 16,4 4-67-1</inkml:trace>
  <inkml:trace contextRef="#ctx0" brushRef="#br0" timeOffset="11247.748">11973 7830 264 0,'-7'-6'99'0,"4"6"-77"0,-1-3 4 16,4 3-2-16,0-3-8 16,0 0 3-16,4-4-1 15,6 1-2-15,4 0-8 16,11 0 1-16,3 2 4 0,8 4-1 15,-1 4 3-15,-3 5-2 16,-1 7 2-16,-9 6 1 16,-5 6-1-16,-6 16-1 15,-11 15 1-15,-7 4-6 16,-11-3-3-16,-7-4-3 0,-6 7-3 16,-1-4 3-1,0 4 2-15,7 0 0 0,4-4 0 16,7-9-6-16,7 1 1 15,7-14 0-15,11-5 2 16,10-10 5-16,11-10 4 16,3-2-4-16,4-10 1 15,-1 0-5-15,-2-4-2 16,-4-2-3-16,-4 6-1 16,-7-3-36-16,-3-3-16 15,-4 3-41-15,7-4-107 31</inkml:trace>
  <inkml:trace contextRef="#ctx0" brushRef="#br0" timeOffset="12314.075">8576 9094 184 0,'-14'9'68'0,"7"1"-52"0,0 2 3 0,3-5-1 0,1-1-3 16,-1-3 4-16,4 6-2 15,4-2-1-15,-1-4-8 16,4 6 4-16,4-3 1 0,3-2 2 15,11 5 1-15,6-3 3 16,15 1 0-16,11-4-2 16,6-6 2-16,1-4-4 15,13-2 1-15,19-7-3 16,2-3 0-16,1 1-7 16,7-1-4-16,3 3 1 15,1 4 0-15,-15 5-1 16,-10 4-2-16,-8 0 1 15,-6 3 1-15,-8 0-3 0,-6 0 0 16,-8 0 1-16,-14 0 0 16,-10 3-42-16,-14 3-19 15,-8 4-88 1</inkml:trace>
  <inkml:trace contextRef="#ctx0" brushRef="#br0" timeOffset="12686.164">9155 9649 220 0,'0'-22'82'0,"0"16"-64"0,0-1 18 16,0 7 4-16,0 0-12 15,0 7-1-15,3 5-3 16,1 4 2-16,3 3-14 16,0 3 2-16,-4 9 2 0,1 0-8 15,-4 4-2-15,0 18-4 0,0 4 1 16,0-4-2-16,0-3 2 15,0-6-4-15,3-13-2 16,4 1-7-16,0-10-4 16,4-7-36-16,0-2-15 15,-1-7-68 1</inkml:trace>
  <inkml:trace contextRef="#ctx0" brushRef="#br0" timeOffset="12955.069">9490 9420 240 0,'7'-19'90'0,"-7"19"-70"0,3 7 19 16,-3-4 3-16,0 12-9 16,0 7 0-16,0 7-7 15,0 5-2-15,0 7-13 16,0 3-2-16,-3 3-2 0,-1 0-3 15,1 19-1-15,-1 3-1 16,1 3 1-16,3-10-4 16,0 1-2-16,3-10-27 15,4-6-10-15,0-9-42 16,11-7-17-16,7-2-19 16</inkml:trace>
  <inkml:trace contextRef="#ctx0" brushRef="#br0" timeOffset="13555.158">11345 9188 244 0,'-3'0'90'0,"3"0"-70"0,0 0 4 0,0 0-3 15,0 0 2-15,0 6 3 16,3 1 0-16,1-1 1 16,3 0-15-16,4-3 6 0,6 0 3 15,8-3-3-15,14 0 2 16,17 0-9-16,15-6-2 16,3-3-3-16,0-7-1 15,10 7-6-15,5-10-1 16,-5 6 3-16,-6-2 1 15,-15 2 0-15,-10 4-2 16,-10-1-21-16,-12 4-9 16,-9 6-56-16,-8 6-23 15,-14-3-24 1</inkml:trace>
  <inkml:trace contextRef="#ctx0" brushRef="#br0" timeOffset="13903.569">11624 9445 304 0,'-7'-19'112'0,"3"13"-87"0,1 6 13 0,3 0-1 0,-4 6-18 0,1 7-5 16,-1 12-9-16,1 9-2 15,-1 4-1-15,1 9-4 0,-1-3 1 16,1 0 3-16,3 0 3 16,0-3-2-16,0-1-2 15,3-2-3-15,1 3 1 16,-1-7-1-16,1-6 0 15,3-6-47-15,0-3-19 16,7-9-72 0</inkml:trace>
  <inkml:trace contextRef="#ctx0" brushRef="#br0" timeOffset="14142.499">11952 9439 280 0,'-7'12'104'0,"7"1"-81"0,0 9 18 15,0-10 2-15,0 7-14 16,-3 9-2-16,-1 7-12 16,-3 3-4-16,0 5-6 15,-4 8-4-15,-3 8 0 0,0 4-4 0,0 0 2 16,3-10-32-16,4-3-15 15,4-9-102 1</inkml:trace>
  <inkml:trace contextRef="#ctx0" brushRef="#br0" timeOffset="14967.356">9451 11455 268 0,'3'-13'101'0,"1"10"-78"0,3-3 6 0,-3 6 0 16,3-3-5-16,3 0 3 16,8 0-9-16,3 0 0 15,7-1-11-15,8 1 2 0,2 0 4 16,1 3-3-16,-4 6 2 0,-3 7-1 16,-7 6 1-1,-8 6-2-15,-6 3 1 0,-7 10-6 16,-11-4-1-16,-8 1-2 15,-9 9-2-15,-4 6 1 16,-4 0-1-16,4 6 0 16,3-6 0-16,4 1 0 15,3-11 0-15,4-5 0 16,3-1 0-16,4-9-3 16,7-3 0-16,4-3 2 15,3-3 2-15,7-7 9 16,4 1 5-16,6-1-5 15,1-3-1-15,3-2-5 16,0 5-3-16,-3-3-3 0,0 0 1 16,-4 1 1-16,-3-4 2 15,-1 0-17-15,-3-6-4 16,1 0-33 0,-5-4-14-16,-3 1-25 0,-3-3-8 15</inkml:trace>
  <inkml:trace contextRef="#ctx0" brushRef="#br0" timeOffset="15256.337">9394 11809 264 0,'0'0'99'0,"4"0"-77"0,7 0 22 15,-4 3 5-15,3-3-4 16,8 0 0-16,3-3-11 16,4-3-6-16,6-3-16 15,12-1-8-15,3 1 0 0,7-4-3 16,-4 1-1-16,-3-4-2 16,-4 7-1-16,-3 2-36 15,-4-2-16-15,-3-4-27 16,0 4-12-16,0-7-33 15</inkml:trace>
  <inkml:trace contextRef="#ctx0" brushRef="#br0" timeOffset="15726.236">10403 11439 288 0,'-10'10'107'0,"6"-7"-83"0,4 0 2 15,0 0-6-15,4 0 4 16,3 0 5-16,3 4-2 15,5-4-2-15,2 3-13 16,4-3-1-16,8-3 0 0,2 0-6 0,5 0-1 16,-1 0-2-16,0 0 1 15,-3 0-26-15,-4 6-12 16,-3-2-77 0,-7-4-32-16</inkml:trace>
  <inkml:trace contextRef="#ctx0" brushRef="#br0" timeOffset="15927.15">10414 11769 268 0,'-4'15'101'0,"8"-9"-78"0,7-2 20 0,-4-1 5 15,3-3-6-15,8-3 2 0,7-1-20 16,3-2-9-16,7 0-9 15,0 0-5-15,4-4 2 0,-4 7-22 16,1-3-7-16,-5-4-71 16,1-2-29-16,-4-7-3 15</inkml:trace>
  <inkml:trace contextRef="#ctx0" brushRef="#br0" timeOffset="16739.177">11194 11179 220 0,'-18'-9'82'0,"14"6"-64"0,1-1 15 0,3 4 4 16,0-3-4-16,0 0 3 15,3 0-3-15,5-3 0 16,-1-1-18-16,7 1 4 0,3 0 4 16,5 0-3-1,2-1-2-15,4 4-2 0,4 3 0 16,-4 3-6-16,1 13-2 15,-1 3 0 1,-7 6 2-16,-3 3 1 0,-11 10 1 16,-4 18-4-16,-6 4-3 15,-8 6-2-15,-3-7 0 16,-4 1 0-16,-3-7 1 16,-3-3-2-16,-1 0-2 15,4-12-2-15,7 0 1 16,3-10-1-16,11-6 0 0,11-6 11 15,3-7 3-15,10-6 1 16,1-3 2 0,3-3-6-16,8-3-3 15,-1-1-6-15,4 4 0 0,-4 0-2 16,-7-3-2-16,-3 0-52 16,-4-1-23-16,-7-2-57 15,0-1-24-15,-7 1 19 16</inkml:trace>
  <inkml:trace contextRef="#ctx0" brushRef="#br0" timeOffset="18119.545">11511 10712 288 0,'-14'-3'107'0,"3"3"-83"0,1-7 6 16,-1 7-1-16,1-3-9 16,-4-3-2-16,-4 6-6 15,-10-3 0-15,-8 0-7 0,-13 0 4 16,-14 0 3-16,-1 3-4 0,-3 0 0 16,-14 3-6-1,-18 0-2-15,-3-3 0 16,0 3 0-16,-11 0 0 0,-11 3 2 15,8-3-3-15,-1 7 0 16,-10 6-1-16,-3-1 0 16,13 4 2-16,4 0 2 15,1 3-1-15,2 3-1 16,11 0 1-16,15 0-1 16,17 0 0-16,14-3 0 15,11-3-3-15,13 0 0 16,12 0 2-16,3-1 2 15,10 4 0-15,4 3 2 16,4 0-2-16,-1 1 2 0,1 2 0 16,3 6 3-16,-4 4-1 15,1 15 2 1,-1 16-4-16,1 6 0 0,-1 4-1 16,-3 12-2-16,0 31 3 15,-3-3 0-15,-1 7-1 16,-3 18-2-16,0-9 1 15,0-13-1-15,4-3 0 16,3-9 2-16,3-13-1 16,8-12-1-16,3-19-2 15,7-13 1-15,0-16 1 16,4-8 0-16,3-11 0 16,0-5 0-16,0-7 2 0,-3-3 1 15,0-3-1 1,3 0 1-16,0 0 0 0,4 0 1 15,10 0-2-15,15-3-2 16,13-6 1-16,4-1 1 16,4-8-1-1,17-1 2-15,15 0-4 0,6-6 0 16,-31 9 3-16,59-15 1 16,-2-4-1-16,-5 4-2 15,11 0-2-15,-7-1 1 16,-35 10 1-16,18-6 2 15,-4 6-3-15,-7 3 0 16,-29 7 1-16,4 3 0 0,-14 5 0 16,-10 1 0-16,-15 3-3 15,-6 0 2-15,-12 3 1 16,-6-3 2-16,-4 0-3 16,-7 0 0-16,4-3 3 15,-7-3 1-15,-1-7-1 16,-3-5-2-16,0-11 1 15,-3-8-1-15,-1-10-3 16,1-3 2-16,-4-4 1 16,0-8 2-16,-7-23 1 15,-4-25 1-15,-6-3-2 16,-15-25-2-16,-10-15-2 16,-11 15-1-16,-4 12 2 15,8 13 2-15,3 13-2 16,7 19 0-16,7 15 1 0,4 16 0 15,3 9 0-15,4 6 0 16,4 10-3-16,3 6 2 16,6 1-1-16,-2 2 0 15,3 3 0-15,3 1 0 16,1-1-18-16,3-2-9 16,3 2-14-16,1 1-4 15,-1-1-9-15,4 4-3 16,8-1-63-1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18:18:39.2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7038 3729 188 0,'0'-34'71'0,"0"24"-55"0,-4 1 11 0,4 6 3 16,0 0-3-16,0 3 2 15,0 0-8-15,0 0-2 16,0 6-11-16,0 6 1 0,0 10 2 16,0 10-2-16,0 12 2 15,0 3-4-15,-3 6-2 16,3 28 0-16,0 17 1 0,0 5 1 15,3 23 1 1,-3 15-4-16,4 3-1 0,3 31 1 16,0 7 0-16,-3 22-5 15,-1 0 1-15,1 15 0 16,-1 4 2-16,1 12-1 16,-1-9-1-16,1 6 1 15,3 0 1-15,0 3-3 16,0-3 0-16,0 10 1 15,0-7 0-15,-3 6 0 16,-1-2 2-16,-3-4-3 16,0-3 0-16,0-13 1 15,0-9 0-15,0-28 0 16,0-22 2-16,0-22-3 16,4-25 0-16,-1-25-15 0,4-26-6 15,0-21-88 1,11-10-71-16,-8-18 63 15</inkml:trace>
  <inkml:trace contextRef="#ctx0" brushRef="#br0" timeOffset="768.794">8121 5930 184 0,'0'-3'71'0,"0"3"-55"0,0 0 9 16,0 0-1-16,0 0-1 15,0 0 1-15,0 3 0 16,0 7 2-16,0 8-14 16,0 4 4-16,0 16 4 0,-4 9-7 15,4 13 0-15,-3-4-3 16,-1 4-1-16,1-4-8 16,-1 1 0-16,1-1-1 15,-1 4 2-15,1-10-10 0,-1-6-4 16,1-7-52-16,-1-2-20 15,1-13-34 1</inkml:trace>
  <inkml:trace contextRef="#ctx0" brushRef="#br0" timeOffset="997.561">7934 6410 244 0,'11'-3'93'0,"-1"0"-72"0,11 0 11 0,-14 3 1 0,7-4-9 16,4 1 0-16,7 0-9 16,3 3-4-16,7-3-6 15,4 0-4-15,3 3 0 0,1 0-1 16,-1 3 0-16,-3 0-14 16,-4 0-5-16,-3 0-96 15,0 4-61 1,-4-4 70-16</inkml:trace>
  <inkml:trace contextRef="#ctx0" brushRef="#br0" timeOffset="1306.29">8608 5915 244 0,'3'-19'90'0,"-3"16"-70"0,0-1 13 0,0 4-1 15,0 7-2-15,0 2 2 16,0 4-9-16,-3 6-1 16,-1 2-13-16,1 17-3 0,-1 9 0 15,1 6-5-15,-1 1-1 16,4-4 0-16,0 3 2 15,0-3-1-15,0-3-1 0,0 0-15 16,0-3-5-16,4-6-30 16,-1-7-12-16,1-9-65 15</inkml:trace>
  <inkml:trace contextRef="#ctx0" brushRef="#br0" timeOffset="1593.263">8975 5708 240 0,'7'-19'90'0,"-7"25"-70"0,-4 13 13 0,4-3 1 16,-3 6-5-16,-1 3 1 15,-3 3-6-15,4 0-1 16,-4 13-12-1,-1 3-2-15,1 15 1 0,-3 7-4 0,-1 3-1 16,4-9-5-16,0-1-2 16,0-5 1-16,0-4 2 15,0 0-27-15,0 3-11 16,-4-6-42-16,1 3-17 16,-1-9-18-1</inkml:trace>
  <inkml:trace contextRef="#ctx0" brushRef="#br0" timeOffset="1875.588">8012 6978 276 0,'17'-7'104'0,"1"-2"-81"0,14-1 14 16,-15 10 1-16,19-6-9 16,16-3-2-16,15-1-9 15,4 1-3-15,7 0-9 16,10-1-4-16,7 4-1 0,-7 0-1 16,-7-1 0-16,-6 4 0 15,-16 0 0-15,-9 0-51 0,-11 3-23 16,-1 6-70-1</inkml:trace>
  <inkml:trace contextRef="#ctx0" brushRef="#br0" timeOffset="2582.684">5637 6040 192 0,'7'-22'74'0,"-7"19"-58"0,0 3 16 0,0 0 2 0,0 6-6 16,0 7 0-16,0 6-6 15,0 2-2-15,4 17-11 16,0 3 1-16,-4 3 1 0,0 3-4 15,0 3 1-15,-4 0-5 16,0 13-2-16,-6 6 0 16,3-3-1-16,0-7 0 15,0-9 0-15,0-9-38 16,-4-13-16-16</inkml:trace>
  <inkml:trace contextRef="#ctx0" brushRef="#br0" timeOffset="2778.968">5387 6532 220 0,'7'0'82'0,"0"0"-64"0,7 0 13 0,-3 0 1 16,6 0-4-16,8-3 3 16,7-3-6-16,7 0-3 15,-8-4-12-15,8 1-6 0,4-4-1 16,-8 4-2-16,0 3-1 15,-3-4-10-15,0 10-4 16,-11 0-123 0</inkml:trace>
  <inkml:trace contextRef="#ctx0" brushRef="#br0" timeOffset="3107.689">6071 5965 280 0,'0'-16'107'0,"0"22"-83"0,-3-3 6 16,-1 4-1-16,1 2-9 0,-1 10-2 15,-3 12-8-15,0 10-4 16,0 16-3-1,4-7-3-15,-5-3 1 0,5 6-1 16,-4-3 0-16,7 0 0 0,0 4 2 16,0-1-1-16,7 0-1 15,-4-9-28-15,1-6-14 16,0-10-44-16,-1-6-21 16,4-13 6-1</inkml:trace>
  <inkml:trace contextRef="#ctx0" brushRef="#br0" timeOffset="3350.428">6272 5911 256 0,'7'-6'96'0,"-7"9"-75"0,0 7 12 15,-3-1 2 1,-1 4-4-16,-3 5 4 15,4 17-10-15,-4 12-6 0,-4 9-10 16,4 4-4-16,0 0-1 0,0-1-2 16,0 1-2-16,3 6 1 15,1 3 1-15,-1-7-3 16,1-2 0-16,-1-10-37 16,-3-3-14-16,0-6-95 15</inkml:trace>
  <inkml:trace contextRef="#ctx0" brushRef="#br0" timeOffset="3665.614">5330 7094 272 0,'11'18'101'0,"-4"-15"-78"0,14-3 15 0,-10 0 2 16,14 0-9-16,-1 0 2 15,15-9-10-15,3 0-2 0,8-1-12 16,6-5-3-16,15-4 0 0,13 3-3 16,-6 4-2-16,0 2 0 15,-1 1 1-15,8 2-1 16,3 4-1-16,0 3-21 15,-14 7-9-15,-3 2-64 16,-4 7-29-16,-3 2-5 16</inkml:trace>
  <inkml:trace contextRef="#ctx0" brushRef="#br0" timeOffset="4310.968">5807 8674 200 0,'7'-25'74'0,"-7"15"-58"0,3-5 23 0,-3 12 4 0</inkml:trace>
  <inkml:trace contextRef="#ctx0" brushRef="#br0" timeOffset="4505.853">5817 8630 442 0,'4'19'48'0,"-1"9"-25"16,1 10-5-16,-1 2-4 0,1 20-1 15,-4 15 0-15,0 10-7 16,0-7-2-16,-4 4-2 16,-3 9-2-16,0 3 1 15,0-6 1-15,4-13-1 16,-1-13-1-16,4-11 1 16,0-14-1-16,4-18-38 15,3-10-18 1,3-9-12-16,1-15-68 15</inkml:trace>
  <inkml:trace contextRef="#ctx0" brushRef="#br0" timeOffset="4999.197">6234 8718 296 0,'3'-3'112'0,"-3"9"-87"0,-3 3 13 0,-1 1 1 16,-3 2-17-16,0 1-2 16,-4 12-12-16,-3 0-3 0,0 6-3 15,0 4-2-15,3 2 1 16,-6 4-1-16,6-3 0 16,4-10 0-16,0 0 0 15,4-6-3-15,6-3 0 16,1-6 2-16,6-4 2 0,1 0 0 15,6 1-1-15,-2 2 1 16,9 1-1-16,8 2 0 16,7 4 2-16,-4 0-1 15,0 3 2-15,-3 3-2 16,-4 0 2-16,-3 3 9 16,-4 7 4-16,-7-4 8 15,-3 1 2-15,-8-4 0 16,-3 3-1-16,-7-9-10 15,-7-6-4-15,-3-4-6 16,-5-5-2-16,-9 2-1 0,-1-9-2 16,0-3-2-1,0-3 1-15,-13-4-26 16,6-5-9-16,7-1-15 0,0 0-4 16,8 4-3-16,9-7 1 15,8 0-9-15,7 7-1 16,11-10-38-1</inkml:trace>
  <inkml:trace contextRef="#ctx0" brushRef="#br0" timeOffset="5317.792">6311 8658 244 0,'-17'-12'93'0,"13"5"-72"0,1-2 20 16,3 9 4-16,0 0-6 15,0 0 0-15,7 0-7 16,3 9-2-16,4 1-17 16,11-1-1-16,7-3 1 0,7-2 2 15,-1-4 3-15,5-10-10 16,-1 1-2-16,7-10-4 15,4 0-2-15,4-3 1 16,-1 3-1-16,-3 4-36 16,-7 2-15-16,-7 10-40 0,-4 3-16 15,-7 3-27 1</inkml:trace>
  <inkml:trace contextRef="#ctx0" brushRef="#br0" timeOffset="5636.278">6777 8975 272 0,'0'3'104'0,"7"-3"-81"0,4-3 20 0,-4 3 6 0,7-3-12 16,7 0 1-16,7-1-8 15,11 1-4-15,-7 0-14 16,6 3-8-16,-2-3-2 0,-1 0 0 16,-3-3 1-16,-1-1-6 15,-2 1 0-15,-1 0-56 16,-7 3-23-16,-3 3-78 15</inkml:trace>
  <inkml:trace contextRef="#ctx0" brushRef="#br0" timeOffset="5838.971">6862 9342 288 0,'28'3'110'0,"-4"-6"-86"0,19-4 20 0,-22 4 5 16,7 0-25-16,4-3-5 16,7-4-12-16,7 1-3 15,3 0-2-15,4-1-13 0,3 1-2 16,-10-1-56-16,0 7-22 16,-7-6-39-1</inkml:trace>
  <inkml:trace contextRef="#ctx0" brushRef="#br0" timeOffset="6337.809">8474 8586 272 0,'0'-19'101'0,"0"13"-78"0,0 3 11 0,0 3-1 15,0 6-5-15,3 10 3 0,1 12-6 16,-1 10-1 0,1 9-13-16,-1 6 4 0,1 19 3 15,-4 10-8-15,0 5-3 16,0-2-4-16,0 0 0 15,0 6-2-15,0-4-1 16,0-5 1-16,3-13-1 0,1-10 0 16,-1-15 0-1,1-9-18-15,0-10-5 0,-1-6-35 16,1-10-15 0,-1-9-75-16</inkml:trace>
  <inkml:trace contextRef="#ctx0" brushRef="#br0" timeOffset="6742.529">8410 8831 248 0,'-7'15'93'0,"7"-5"-72"0,4 5 9 0,-1-5 2 16,4-1-7-16,4 10 3 15,3 0-5-15,4 3-2 16,3-7-11-16,3-5 5 0,5-10 4 16,6-6-1-16,4-10-1 15,7-3-7-15,0-6-2 16,-1-3 0-16,1-7 0 16,-7-5-4-16,-7-14-1 15,-4-2-1-15,-7-10-2 16,-7 13 1-16,-10-4-1 15,-11 4 0-15,-14 3 0 16,-15 3 2-16,-13 3 1 0,-8 6-6 16,1 13 0-1,-7 16-15-15,-4 15-3 0,-1 6-9 16,5 14-2-16,7 2-9 16,13 0-1-16,15 3-13 15,10-2-3-15,18-1-53 16</inkml:trace>
  <inkml:trace contextRef="#ctx0" brushRef="#br0" timeOffset="7088.971">8029 9276 280 0,'7'6'107'0,"4"-12"-83"0,10 3 15 0,-10 0 1 16,6-1-9-16,11 1-1 15,15 0-16-15,10 0-7 16,7 0-4-16,3-3-3 0,8 2 1 15,10-2 1-15,11 0 1 16,-1-3-1-16,-6-1-2 0,-4 4 1 16,0 0-1-16,-7 2-3 15,-7 1 0-15,-7 3-40 16,-10 3-19-16,-15 4-85 16</inkml:trace>
  <inkml:trace contextRef="#ctx0" brushRef="#br0" timeOffset="7499.765">7994 10173 232 0,'0'15'88'0,"0"-12"-69"0,3 4 15 0,1-4 3 15,3-3 1-15,7 0 4 16,4 0-12-16,3 0-6 0,4 0-13 16,10 0 1-16,4 0 2 15,3 0-7-15,0-3-4 0,1-4-2 16,-4 7 1-16,-8-9-1 16,-2 0-1-16,-5 2-48 15,1-5-22-15,0-1-80 16</inkml:trace>
  <inkml:trace contextRef="#ctx0" brushRef="#br0" timeOffset="8105.842">8689 9856 200 0,'3'-10'77'0,"-3"7"-60"0,4-6 13 0,-4 9 1 16,4-3-5-16,-1-3-1 15,-3 6 0-15,0-4-1 16,0-2-13-16,0 6 7 0,0 0 2 15,-7 10-8-15,0-1-4 16,-4 13-5-16,1 6 0 16,-1 7 2-16,1-4 2 15,-1 7-3-15,4-7-3 16,0-3 2-16,3-9 0 16,4 0-4-16,4-4 1 0,3-5 0 15,4-4 0-15,3-3-3 16,7 0 2-1,4 1 1-15,6-1 2 0,8 3-1 16,7 0-1-16,-7 4-2 16,0-1 1-16,-4 4 1 15,-3 2 2-15,-4-2 8 16,-4-4 5-16,-2 7 4 16,-8 0 3-16,-4-4-3 0,-3 4 0 15,-7-1-6-15,-3 1-3 16,-4 0-3-16,-7 3-2 15,-4 3-6-15,-7 3 1 16,-6 0 0-16,-5-3 2 16,-2-3-3-16,-5-10 0 15,4-6-10-15,4-12-3 16,3-1-37-16,11-9-17 16,7-3-33-16,11 1-12 15,6-1-7 1</inkml:trace>
  <inkml:trace contextRef="#ctx0" brushRef="#br0" timeOffset="8355.492">8738 9834 264 0,'-3'-3'101'0,"3"3"-78"0,3 0 17 16,1 3 3-16,3-3-6 15,7 0 1-15,11-3-15 16,-1-3-6-16,8-4-10 16,3-2-5-16,4-4 1 0,4-3-2 15,2-3-1-15,8-3-10 16,4-6-6-16,-1 2-41 0,-3 4-17 16,-3 3-68-1</inkml:trace>
  <inkml:trace contextRef="#ctx0" brushRef="#br0" timeOffset="9020.285">10199 9210 228 0,'0'-9'85'0,"-4"2"-66"0,1 1 8 0,-1 6 0 0,-3 0-3 15,0 0 1-15,0 6-10 16,0 1-4-16,0 2-6 16,0 0-2-16,0 4 3 0,3-1-1 15,1 1 2-15,3 0 0 16,3-1 3-16,4-2-1 16,4-7 2-16,3-3 0 15,0 0 1-15,0-3-4 16,0-4-3-16,-3-2 2 0,-4 3 2 15,-3-4 2-15,-4 1 1 16,-4-4 0-16,-3 4 0 16,-7-1-4-16,-4 4-3 15,1 3-2-15,-1 6-3 16,0 3 1-16,1 4 1 16,3 2-1-16,-1 4-1 15,5 0 1-15,3-4-1 16,3 7 4-16,8-10 2 15,3 4 2-15,3-7 0 16,5-6 2-16,6-3 4 16,0-3-2-16,0-4 1 15,-3 1-7-15,-4 0-2 16,-4-1 0-16,-3 1 2 16,-3 6-3-16,-4 0-2 15,-4-1-20-15,-3 4-10 0,0 0-34 16,7 0-14-16,-3 4-59 15,6 2-63 1,4-6 70-16</inkml:trace>
  <inkml:trace contextRef="#ctx0" brushRef="#br0" timeOffset="9415.365">10605 9263 244 0,'-15'3'93'0,"12"1"-72"0,-1-4 18 0,4 0 5 16,0 3-3-16,7 0 0 15,4-3-7-15,7 0-1 16,6 0-19-16,8 0-6 0,7 0-3 0,0 0-3 16,3-3 1-16,0-4 0 15,1 1 1-15,3-3-5 16,3-4-1-16,0-2-17 15,-3-7-7-15,-3 0-64 16,-5 3-27-16,-9 0-16 16</inkml:trace>
  <inkml:trace contextRef="#ctx0" brushRef="#br0" timeOffset="10027.035">11518 8674 240 0,'0'-16'90'0,"0"7"-70"0,-3-1 24 0,-1 7 6 0,1-3-17 16,3 6-6-16,-7 9-14 15,0 10-4-15,-4 0-5 16,0 12 17-16,-3 1 8 0,0-1-17 16,0 4-5-16,0-4-8 15,3 0-1-15,1-9 2 16,3 3 2-16,3-6-3 15,1-3 0-15,3-4 3 16,3 1 1-16,4-1-4 16,4 1-1-16,3-4 3 15,4-2 1-15,6 8-3 16,8-2-1-16,7 2 1 16,3 1 2-16,0 3 0 15,1 3 2-15,-4 0 4 16,-4 0 6-16,-3-3-3 0,-4 6 0 15,-3 0-4 1,-8 0 1-16,-3-3-2 0,-7 6 0 16,-3-3-1-16,-4 0 0 15,-4 0 0-15,-3-3 0 16,-7-3-2-16,-7 6-2 16,-11-6-2-16,-10-3 1 15,-4-7 1-15,0-6 0 16,0-6-42-16,0-9-17 15,4-7-30-15,3 0-9 16,4-3-32 0</inkml:trace>
  <inkml:trace contextRef="#ctx0" brushRef="#br0" timeOffset="10270.688">11568 8608 316 0,'24'-28'121'0,"-3"12"-95"0,22-15 0 15,-22 18-7-15,11-6-14 16,3 1-1-16,7-1-2 16,1 0-2-16,3 3 1 15,3-6-1-15,0 10 0 0,1-4-11 16,-8 0-3-16,-3 1-35 0,-7-1-15 15,-4 0-53 1</inkml:trace>
  <inkml:trace contextRef="#ctx0" brushRef="#br0" timeOffset="11228.138">4974 9125 228 0,'-21'3'85'0,"10"1"-66"0,-3-1 23 16,7 0 6-16,0 0-16 15,-3-3-6-15,-1 9-9 16,0-2-1-16,4 2-9 16,4 4-2-16,-1-4-1 0,4 7 15 15,7-4 10-15,4-2-15 16,7-1-5-16,-4-3-6 16,7-6 0-16,0-3 2 15,0-3 2-15,4-3 1 16,0-7 2-16,-15-6-1 15,1-3 0-15,-4 3-1 0,-4 0 0 16,-6 0-4 0,-4 6-1-16,-4 4-1 0,1 5 1 15,-8 7-2-15,0 10-1 16,1 6-2-16,3 2 1 16,3 4 1-16,4 0 0 15,3-3 0-15,4 0 0 16,4-3 0-16,3-4 2 15,4-6-1-15,-1 1 2 16,8-7 0-16,-4-3 1 16,4-1-2-16,-8-2 1 15,-3 0-2-15,-3-4-1 16,-1 1-2-16,-6 0 1 16,-1-1-59-16,-6 1-24 0,-1-1-86 15</inkml:trace>
  <inkml:trace contextRef="#ctx0" brushRef="#br0" timeOffset="11650.221">3030 9668 236 0,'-14'-7'88'0,"4"14"-69"0,3-4 22 0,7-3 3 16,0 0-16-16,0 0-5 16,0 0-6-16,7 0-1 15,7 0-8-15,7 0 17 0,4 0 10 0,6-10-14 16,8 1-6-16,0-7-5 16,-4-2-2-16,8-7-7 15,2-4 0-15,1 7-1 16,0 0 2-16,-11 7-45 15,-3 2-21-15,-4 10-95 16</inkml:trace>
  <inkml:trace contextRef="#ctx0" brushRef="#br0" timeOffset="12144.593">3687 8874 320 0,'-4'-9'121'0,"0"9"-95"0,1-3 25 0,3 3 2 15,-4 6-24-15,1 7-8 16,-8 6-13-16,1 18-6 16,-8 7-1-16,4 0-4 0,0 6 2 15,3-9 1-15,8-7 0 16,3 1 0-16,7-10 0 15,3-3-3-15,5-3 2 16,9-4 1-16,1-5 0 16,0-1 2-16,13 1 1 15,5-10-4-15,-1 6-1 16,11-6 1-16,0 0 2 16,0 3 0-16,-4 3-1 15,-10 4 1-15,-4 2-1 0,-3 4 2 16,-7 6 3-16,-11 3 4 15,-4 6 2-15,-3 7 1 16,-7-4 2-16,-3 1-5 16,-8-4-3-16,1 4-3 15,-11-7-3-15,-8-3 1 16,-2-6-1-16,-1 6-3 16,0-6 2-16,-7-7-12 15,8-2-7-15,2-4-33 16,5-9-14-16,-5-7-22 15,8-5-8-15,4-13-22 16</inkml:trace>
  <inkml:trace contextRef="#ctx0" brushRef="#br0" timeOffset="12371.571">3662 8865 280 0,'-11'-6'107'0,"15"6"-83"0,6 0 10 0,-3 0 0 16,0 0 7-16,11-3 7 16,3-4-21-16,11-2-8 15,14-7-12-15,7 1-5 0,14-4 1 16,-4-6-2-16,8 3-1 0,7-6-8 16,17-13-5-1,7-3-112-15,14 6-49 0,8-6 46 16</inkml:trace>
  <inkml:trace contextRef="#ctx0" brushRef="#br0" timeOffset="13361.643">7609 10775 160 0,'11'-7'60'0,"0"-2"-47"0,13-7 13 0,-6 4 0 0,17-1-1 15,18-12 2-15,11-13-11 16,6-15-4-16,29-13-7 16,21-3 1-16,10-9 3 0,40-32 1 15,10-9 2-15,38-6-6 16,12-29-4-16,24 3-1 15,21-5-1-15,0-17 0 16,21 20 2-16,-6 12-1 16,-15-4-1-16,-4 7-2 15,-27 25 1-15,-22 13 1 16,-24 19 0-16,-33 12 0 0,-27 6 0 16,-29 16-11-1,-24 9-5-15,-14 7-96 16</inkml:trace>
  <inkml:trace contextRef="#ctx0" brushRef="#br0" timeOffset="14071.103">8904 12004 228 0,'-3'0'85'0,"-1"0"-66"0,4 0 5 0,0 0 1 16,0 0-1-16,0 15 3 0,4 4-6 15,3 6-2-15,0 10-11 16,0 15 4-16,0 35 3 16,0 9-3-16,-4 9 1 0,-3 26-10 15,-3 2-2-15,-4-2-1 16,-4 9 2-16,4-3-1 15,4-16 2-15,3-25-4 16,3-13 0-16,1-21-23 16,3-22-10-16,0-16-20 15,3-16-6-15,1-19-56 16</inkml:trace>
  <inkml:trace contextRef="#ctx0" brushRef="#br0" timeOffset="14458.743">8978 12308 244 0,'-10'28'93'0,"6"-6"-72"0,-3 9 7 0,4-12-2 15,3 13-5-15,3-4 2 16,4 0-7-16,4-3 1 15,3-3-10-15,3-6 5 0,8-4 1 16,3-9 2-16,8-9 1 16,6-19 0-16,7-13 0 0,1-6-6 15,-4-9-2-15,-8 3-2 16,-6-3-1-16,-7-1-1 16,-8-2 0-16,-9 0 0 15,-12-1 0-15,-14 7-2 16,-17 3-2-16,-11 6-4 15,-3 7-2-15,-1 2-15 16,1 13-6-16,3 1-6 16,7 5 0-16,4 7-9 15,7 6-3-15,3 6-81 16,11 10-37 0,0-1 84-16</inkml:trace>
  <inkml:trace contextRef="#ctx0" brushRef="#br0" timeOffset="14972.339">8065 12107 232 0,'0'0'88'0,"-4"3"-69"0,0-3 8 16,4 0-1-16,0 0-5 16,-3 10 2-16,3-10-2 0,3 6-1 15,1-3-10-15,3 7 5 0,4-4 4 16,6-3-1-16,4 6 1 15,8-2-10-15,2-1-5 16,1-3-3-16,3-3 1 16,1 0 1-16,-1-3 1 15,-3 0-5-15,-4-4 1 16,-3 1-60-16,-4 0-26 16,-7 6-56-1</inkml:trace>
  <inkml:trace contextRef="#ctx0" brushRef="#br0" timeOffset="15195.302">8103 12512 260 0,'-3'9'99'0,"3"-6"-77"0,10-3 13 15,-3 0 3-15,4-3-9 16,7-3-2-16,10 3-13 15,4-4-6-15,3-2-5 16,4 0 0-16,-11-1 0 0,0 1-17 16,-3-1-5-16,-4 1-97 15,-3 0-71 1,-8 2 67-16</inkml:trace>
  <inkml:trace contextRef="#ctx0" brushRef="#br0" timeOffset="17223.103">5630 12063 240 0,'-7'-3'90'0,"0"0"-70"0,4 3 13 0,3 0 1 16,0 0-9-16,0 0 0 0,0 0-8 15,0 0-2-15,0 3-9 16,3 0 7-16,4 4 6 0,4-1 1 16,7 3 0-16,-1 1-4 15,11-1-2-15,15-3-2 16,10 4 2-16,10-10-3 16,1 0 1-16,-4 0-7 15,0 0-1-15,0 0 0 16,3 0 0-16,-10 0-2 15,3 0-2-15,-17 0 1 0,-7 0-1 16,-7 0 2-16,-4 0 1 16,0 0-4-16,-14 0 1 15,4 6-13 1,-4-6-5-16,0 0-34 0,-4 0-14 16,4 0-98-1</inkml:trace>
  <inkml:trace contextRef="#ctx0" brushRef="#br0" timeOffset="17715.811">6279 11386 236 0,'-14'19'88'0,"14"3"-69"0,7 12 11 16,-3-15 1-16,3 3-2 15,4 6 5-15,10-3-7 16,3-3-4-16,8-3-13 15,7-6 5-15,-4 2 2 0,8-5-5 16,-1-1 1-16,-7 1-6 16,8 2-2-16,2 4 0 0,-9 3 1 15,-1 3-1-15,-7 9 2 16,-3 13-2-16,-15 9 0 16,-6 13 3-16,-8-3 3 15,-3 6-4-15,-10 12-2 16,3 19-2-16,-4-5 0 15,0-1-2-15,1 0-1 16,3-3-2-16,7-7-1 16,0-15-1-16,7-9 0 15,3-16-17-15,1-16-9 16,6-16-55-16,8-12-22 16,6-9-35-1</inkml:trace>
  <inkml:trace contextRef="#ctx0" brushRef="#br0" timeOffset="18242.196">7225 11700 244 0,'-21'6'93'0,"14"3"-72"0,0 7 18 0,0-7 3 16,0 4-18-16,-4 12-3 16,4 6-13-16,-7 7-3 15,0 9-3 1,0 0-2-16,-1-3 1 0,1-6-4 0,4-4 2 16,3-6 1-16,0-6 0 15,7-9-3-15,3 2 2 16,8-5 1-16,-1-7 0 15,4 3 0-15,4-3 0 16,3 0 0-16,4 4 0 16,3-1 0-16,4 3 0 15,3 7 2-15,4 6 3 16,0 3 11-16,-4 13 7 16,0 3-6-16,-10-1 1 15,0 1 0-15,-8 0 3 16,-3-7 2-16,-6-9 3 15,-8 4-5-15,-8-7-3 16,-6-7-10-16,-7-2-3 16,-11-1-3-16,-6-2 1 0,-1-1-4 15,0-3-2-15,0-6-12 16,0 0-5-16,4 0-29 16,3-3-11-16,8-3-24 15,3-3-10-15,3-10-37 16</inkml:trace>
  <inkml:trace contextRef="#ctx0" brushRef="#br0" timeOffset="18587.667">7232 11568 248 0,'-21'-13'93'0,"14"13"-72"0,0 0 14 0,7 0 0 16,-4 3-9-16,4 4-1 16,0 2-3-16,4 4-2 15,3-1-10-15,3-2 0 0,8-1 1 16,7 0-2-16,3 1 2 0,7-10 0 15,7 0 1-15,4-3-6 16,-7-7-4-16,7-5-1 16,7-4 1-1,3 0-1-15,1-3-1 0,-4 3-63 16,-4 7-30-16,-10 2-57 16</inkml:trace>
  <inkml:trace contextRef="#ctx0" brushRef="#br0" timeOffset="20178.495">9663 11160 252 0,'-29'-3'93'0,"12"3"-72"0,-8 0 5 16,14 0-3-16,-3 0-4 0,-7 0 1 16,-4 0-3-16,-10-3 2 15,-7 0-10-15,-11 0 6 0,-7 0 2 16,-4-4-7-16,1 4-1 16,-11 0-1-16,-14 0 2 15,-8 0-7 1,1 3-2-16,-7 3-1 0,-11 0 2 15,-3 0-1-15,3 3 2 16,-7 1 0-16,-11-4 1 16,4-3 0-16,4 0 0 15,-11 0-2-15,-4-6-2 16,8-1-2-16,3-2 1 16,-7-4 1-16,3-5 2 15,11 8-3-15,4-2 0 16,-8 2 1-16,1 4 0 15,10 6 0-15,7 6 2 0,-3 4-1 16,-4 2-1-16,10 4-2 16,15-4 1-16,7 7 1 15,11-3 0-15,13 0 0 16,-3-1 2-16,14-2-1 16,11-4 2-16,0 1-4 15,10-4-2-15,0-3-1 16,8 6 3-16,10-2-2 15,0-4 1-15,7 6 2 16,3 7 2-16,1 0-3 16,-1 12 0-16,8 19 1 15,3 19 0-15,0 3 0 16,0 12 2-16,0 32 1 16,0 16 1-16,-3 15-2 0,-1 25-2 15,-10 4 1-15,0 15-1 16,-10-10 0-16,3-8 2 15,-4 2-1-15,4-15 2 16,4-22-4-16,3-25 0 16,3-20-1-16,8-17 0 15,-1-8 2 1,8-14 2-16,-4-14-1 0,0-9-1 16,4-6 1-16,3-6-1 15,4-3 0-15,10-4 0 16,-3-3-3-16,7-3 2 15,3 7 3-15,7-4 1 16,1 0-4-16,3 1 1 0,7-4 0 16,17 0 0-16,25 0-3 15,-6 0 2-15,6 0 1 16,25 4 2-16,7-4-3 16,-3 0 0-16,20 0 1 15,8-3 2-15,3-6-1 16,29-7-1-16,-15-9 1 15,22-9 1-15,-4 0-1 16,7-4-1-16,7-6 1 16,-14 4 1-16,14-4-1 15,-24 0-1-15,-4 0 1 16,-4 7 1-16,-24 3-3 16,-18 5-2-16,-7 1 2 0,-7 13 0 15,-11-4 1-15,-21 10 0 16,-14 0 0-1,-14-1 2-15,-10 4-1 16,-12 3-1-16,-9 3 1 0,-8 4-1 16,-7 2 0-16,-7 0 2 15,-3-5 1-15,-4 5 1 16,-8-9-2-16,1 0-2 16,0-3 1-16,0-13-1 15,0 0 0-15,4-9 0 16,-1-9 0-16,1-7 2 15,-4-6-1-15,0-22 2 16,-4-28 2-16,-7-13 2 0,-6-9-8 16,-8-38-1-1,-3 4 0-15,-8-20 3 0,4-9-2 16,1 13 0 0,2-19-1-16,1 19 0 0,3 31 0 15,-6 22 0-15,-1 18 2 16,-4 20 0-16,-2 28-3 15,2 18 2-15,4 20-4 16,11 9 1-16,11 12-22 16,6 1-11-16,14-7-123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62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28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87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93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63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40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79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69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47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17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40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44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&amp; Two </a:t>
            </a:r>
            <a:b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 Equations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3013179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012950" y="119063"/>
            <a:ext cx="10179050" cy="739775"/>
          </a:xfrm>
        </p:spPr>
        <p:txBody>
          <a:bodyPr/>
          <a:lstStyle/>
          <a:p>
            <a:r>
              <a:rPr lang="en-US" alt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We Do with Negative Fractions?</a:t>
            </a:r>
            <a:endParaRPr lang="en-US" alt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346076" y="955311"/>
            <a:ext cx="280076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</a:rPr>
              <a:t>Recall that</a:t>
            </a:r>
            <a:endParaRPr lang="en-US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 panose="02020603050405020304" pitchFamily="18" charset="0"/>
            </a:endParaRPr>
          </a:p>
        </p:txBody>
      </p:sp>
      <p:sp>
        <p:nvSpPr>
          <p:cNvPr id="3079" name="Rectangle 11"/>
          <p:cNvSpPr>
            <a:spLocks noChangeArrowheads="1"/>
          </p:cNvSpPr>
          <p:nvPr/>
        </p:nvSpPr>
        <p:spPr bwMode="auto">
          <a:xfrm>
            <a:off x="2590800" y="3886200"/>
            <a:ext cx="3657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/>
              <a:buChar char="4"/>
            </a:pPr>
            <a:endParaRPr kumimoji="1" lang="en-US" altLang="en-US" sz="2800"/>
          </a:p>
        </p:txBody>
      </p:sp>
      <p:sp>
        <p:nvSpPr>
          <p:cNvPr id="1033" name="Text Box 12"/>
          <p:cNvSpPr txBox="1">
            <a:spLocks noChangeArrowheads="1"/>
          </p:cNvSpPr>
          <p:nvPr/>
        </p:nvSpPr>
        <p:spPr bwMode="auto">
          <a:xfrm>
            <a:off x="650876" y="3675682"/>
            <a:ext cx="407567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latin typeface="Times" panose="02020603050405020304" pitchFamily="18" charset="0"/>
              </a:rPr>
              <a:t>             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27856" y="1935270"/>
                <a:ext cx="4165823" cy="1146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856" y="1935270"/>
                <a:ext cx="4165823" cy="1146596"/>
              </a:xfrm>
              <a:prstGeom prst="rect">
                <a:avLst/>
              </a:prstGeom>
              <a:blipFill>
                <a:blip r:embed="rId2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8336927" y="1256867"/>
                <a:ext cx="1506828" cy="935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6927" y="1256867"/>
                <a:ext cx="1506828" cy="935769"/>
              </a:xfrm>
              <a:prstGeom prst="rect">
                <a:avLst/>
              </a:prstGeom>
              <a:blipFill>
                <a:blip r:embed="rId3"/>
                <a:stretch>
                  <a:fillRect b="-1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506E0A9-CFB5-4BCB-A0F5-308652EA9BC5}"/>
                  </a:ext>
                </a:extLst>
              </p14:cNvPr>
              <p14:cNvContentPartPr/>
              <p14:nvPr/>
            </p14:nvContentPartPr>
            <p14:xfrm>
              <a:off x="7401600" y="2505240"/>
              <a:ext cx="3627360" cy="2712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506E0A9-CFB5-4BCB-A0F5-308652EA9BC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92240" y="2495880"/>
                <a:ext cx="3646080" cy="273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31403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8851" y="-86917"/>
            <a:ext cx="74233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One-Step Equations with Multiplication/Division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6463" y="1461938"/>
            <a:ext cx="2531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4640" y="1928637"/>
            <a:ext cx="32084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1) 25 = 5x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6463" y="3867152"/>
            <a:ext cx="39861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2) -4x = -12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096000" y="1815977"/>
                <a:ext cx="3208421" cy="994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/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/>
                  <a:t>= 4</a:t>
                </a: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815977"/>
                <a:ext cx="3208421" cy="994759"/>
              </a:xfrm>
              <a:prstGeom prst="rect">
                <a:avLst/>
              </a:prstGeom>
              <a:blipFill>
                <a:blip r:embed="rId2"/>
                <a:stretch>
                  <a:fillRect l="-7605" t="-3681" b="-153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046838" y="3752408"/>
                <a:ext cx="4637413" cy="998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/>
                  <a:t>4)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400" dirty="0"/>
                  <a:t> = 24</a:t>
                </a: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6838" y="3752408"/>
                <a:ext cx="4637413" cy="998928"/>
              </a:xfrm>
              <a:prstGeom prst="rect">
                <a:avLst/>
              </a:prstGeom>
              <a:blipFill>
                <a:blip r:embed="rId3"/>
                <a:stretch>
                  <a:fillRect l="-5388" t="-4294" b="-14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5741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171114" y="206904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8633" y="1349574"/>
            <a:ext cx="119833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Separate the Equation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8633" y="2298387"/>
            <a:ext cx="1198336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Should It Stay or Should It Go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Addition/Subtraction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8633" y="406187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Solve for Variable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 or Divide	</a:t>
            </a:r>
          </a:p>
        </p:txBody>
      </p:sp>
    </p:spTree>
    <p:extLst>
      <p:ext uri="{BB962C8B-B14F-4D97-AF65-F5344CB8AC3E}">
        <p14:creationId xmlns:p14="http://schemas.microsoft.com/office/powerpoint/2010/main" val="1060758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135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1667" y="1218654"/>
            <a:ext cx="5492217" cy="799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Ex.9) 5x + 7 =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AF3AAE2-F665-4124-A7CC-574AF17DD290}"/>
                  </a:ext>
                </a:extLst>
              </p:cNvPr>
              <p:cNvSpPr txBox="1"/>
              <p:nvPr/>
            </p:nvSpPr>
            <p:spPr>
              <a:xfrm>
                <a:off x="6096000" y="1095675"/>
                <a:ext cx="5954333" cy="1044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Ex.10)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num>
                      <m:den>
                        <m:r>
                          <a:rPr lang="en-US" sz="44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+ 15 = 45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AF3AAE2-F665-4124-A7CC-574AF17DD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095675"/>
                <a:ext cx="5954333" cy="1044966"/>
              </a:xfrm>
              <a:prstGeom prst="rect">
                <a:avLst/>
              </a:prstGeom>
              <a:blipFill>
                <a:blip r:embed="rId2"/>
                <a:stretch>
                  <a:fillRect l="-4299" b="-187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95F060A-5FD2-4910-9812-C6BED058E1EB}"/>
                  </a:ext>
                </a:extLst>
              </p14:cNvPr>
              <p14:cNvContentPartPr/>
              <p14:nvPr/>
            </p14:nvContentPartPr>
            <p14:xfrm>
              <a:off x="2307600" y="1226160"/>
              <a:ext cx="8581680" cy="3767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95F060A-5FD2-4910-9812-C6BED058E1E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98240" y="1216800"/>
                <a:ext cx="8600400" cy="378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234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4039" y="41592"/>
            <a:ext cx="6886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484" y="1157553"/>
            <a:ext cx="5653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Ex.11) 4 = -6y - 20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8E1CCA0-704C-4040-8E97-D11CAEDE62FF}"/>
                  </a:ext>
                </a:extLst>
              </p14:cNvPr>
              <p14:cNvContentPartPr/>
              <p14:nvPr/>
            </p14:nvContentPartPr>
            <p14:xfrm>
              <a:off x="1569600" y="1279440"/>
              <a:ext cx="2489760" cy="3440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8E1CCA0-704C-4040-8E97-D11CAEDE62F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60240" y="1270080"/>
                <a:ext cx="2508480" cy="345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6406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9847" y="0"/>
            <a:ext cx="6852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375" y="1015663"/>
            <a:ext cx="77866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Ex.12) 11z + 8 = 30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BC22A3F-B2B4-48D4-A0A8-6661284A6669}"/>
                  </a:ext>
                </a:extLst>
              </p14:cNvPr>
              <p14:cNvContentPartPr/>
              <p14:nvPr/>
            </p14:nvContentPartPr>
            <p14:xfrm>
              <a:off x="3073320" y="1114560"/>
              <a:ext cx="1665360" cy="3554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BC22A3F-B2B4-48D4-A0A8-6661284A66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63960" y="1105200"/>
                <a:ext cx="1684080" cy="357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5617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3480" y="167148"/>
            <a:ext cx="6985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19411" y="1182811"/>
                <a:ext cx="8890817" cy="9947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Ex.13) 4 = -11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11" y="1182811"/>
                <a:ext cx="8890817" cy="994759"/>
              </a:xfrm>
              <a:prstGeom prst="rect">
                <a:avLst/>
              </a:prstGeom>
              <a:blipFill>
                <a:blip r:embed="rId2"/>
                <a:stretch>
                  <a:fillRect l="-2879" t="-4908" b="-19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D99CD6A-28CB-4446-9430-2DB9D1D037DE}"/>
                  </a:ext>
                </a:extLst>
              </p14:cNvPr>
              <p14:cNvContentPartPr/>
              <p14:nvPr/>
            </p14:nvContentPartPr>
            <p14:xfrm>
              <a:off x="1079640" y="1321200"/>
              <a:ext cx="3316320" cy="3677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D99CD6A-28CB-4446-9430-2DB9D1D037D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0280" y="1311840"/>
                <a:ext cx="3335040" cy="3696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6909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9621" y="86356"/>
            <a:ext cx="65327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53824" y="1264251"/>
                <a:ext cx="8414152" cy="1067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Ex.14) 20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c = -9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824" y="1264251"/>
                <a:ext cx="8414152" cy="1067728"/>
              </a:xfrm>
              <a:prstGeom prst="rect">
                <a:avLst/>
              </a:prstGeom>
              <a:blipFill>
                <a:blip r:embed="rId2"/>
                <a:stretch>
                  <a:fillRect l="-3043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D36E282-6255-4705-B516-803E7B92D5E8}"/>
                  </a:ext>
                </a:extLst>
              </p14:cNvPr>
              <p14:cNvContentPartPr/>
              <p14:nvPr/>
            </p14:nvContentPartPr>
            <p14:xfrm>
              <a:off x="1833840" y="1506240"/>
              <a:ext cx="3716280" cy="3693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D36E282-6255-4705-B516-803E7B92D5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24480" y="1496880"/>
                <a:ext cx="3735000" cy="371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5507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8396" y="120769"/>
            <a:ext cx="6975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34159" y="1136432"/>
                <a:ext cx="8414152" cy="1070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Ex.15)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𝟓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59" y="1136432"/>
                <a:ext cx="8414152" cy="1070358"/>
              </a:xfrm>
              <a:prstGeom prst="rect">
                <a:avLst/>
              </a:prstGeom>
              <a:blipFill>
                <a:blip r:embed="rId2"/>
                <a:stretch>
                  <a:fillRect l="-3043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418DE40-BAA3-400C-95B8-33A3B984E329}"/>
                  </a:ext>
                </a:extLst>
              </p14:cNvPr>
              <p14:cNvContentPartPr/>
              <p14:nvPr/>
            </p14:nvContentPartPr>
            <p14:xfrm>
              <a:off x="5443200" y="1376280"/>
              <a:ext cx="4302000" cy="4837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418DE40-BAA3-400C-95B8-33A3B984E32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33840" y="1366920"/>
                <a:ext cx="4320720" cy="4856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3620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964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Two-Step Equations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5034" y="936308"/>
            <a:ext cx="272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4849" y="1672041"/>
            <a:ext cx="4446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11x + 2 = 35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4849" y="3237268"/>
            <a:ext cx="49226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8 = -22 + 2b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4850" y="4803998"/>
            <a:ext cx="46068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 2 = 5x – 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91862" y="1672040"/>
            <a:ext cx="4726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-32 = 4t - 16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191862" y="3237268"/>
                <a:ext cx="5386249" cy="1157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– 7 = –4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862" y="3237268"/>
                <a:ext cx="5386249" cy="1157240"/>
              </a:xfrm>
              <a:prstGeom prst="rect">
                <a:avLst/>
              </a:prstGeom>
              <a:blipFill rotWithShape="0">
                <a:blip r:embed="rId2"/>
                <a:stretch>
                  <a:fillRect l="-5323" t="-526" b="-1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6191860" y="4452619"/>
                <a:ext cx="4381693" cy="15337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3</m:t>
                        </m:r>
                        <m:r>
                          <a:rPr lang="en-US" sz="6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+4</m:t>
                        </m:r>
                      </m:num>
                      <m:den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6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=5</m:t>
                    </m:r>
                  </m:oMath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860" y="4452619"/>
                <a:ext cx="4381693" cy="1533753"/>
              </a:xfrm>
              <a:prstGeom prst="rect">
                <a:avLst/>
              </a:prstGeom>
              <a:blipFill>
                <a:blip r:embed="rId3"/>
                <a:stretch>
                  <a:fillRect l="-6676" b="-75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345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4412" y="463227"/>
            <a:ext cx="6113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Vocabulary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3917" y="1882497"/>
            <a:ext cx="107023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Equation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statement that the values of two mathematical expressions are equal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3917" y="3205936"/>
            <a:ext cx="107023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Inverse Operations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Operations that undo one another</a:t>
            </a:r>
            <a:endParaRPr 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788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330245" y="639097"/>
            <a:ext cx="7531509" cy="1130708"/>
          </a:xfrm>
        </p:spPr>
        <p:txBody>
          <a:bodyPr>
            <a:normAutofit fontScale="90000"/>
          </a:bodyPr>
          <a:lstStyle/>
          <a:p>
            <a:r>
              <a:rPr lang="en-US" alt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Property of Equality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625301" y="2146408"/>
            <a:ext cx="1094139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100000"/>
            </a:pPr>
            <a:r>
              <a:rPr lang="en-US" altLang="en-US" sz="4000" dirty="0"/>
              <a:t>You can add or subtract any number to </a:t>
            </a:r>
            <a:r>
              <a:rPr lang="en-US" altLang="en-US" sz="4000" u="sng" dirty="0"/>
              <a:t>BOTH</a:t>
            </a:r>
            <a:r>
              <a:rPr lang="en-US" altLang="en-US" sz="4000" dirty="0"/>
              <a:t> sides of an equation and the equation will still hold true.</a:t>
            </a:r>
          </a:p>
        </p:txBody>
      </p:sp>
    </p:spTree>
    <p:extLst>
      <p:ext uri="{BB962C8B-B14F-4D97-AF65-F5344CB8AC3E}">
        <p14:creationId xmlns:p14="http://schemas.microsoft.com/office/powerpoint/2010/main" val="2809748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68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One-Step Equations with Addition/Subtraction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1971" y="1604348"/>
            <a:ext cx="43703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Ex.1) x + 2 = 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0" y="1604348"/>
            <a:ext cx="48295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 a – 4 = 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F1DE36E-5A4F-4B60-96ED-DDE23496080D}"/>
                  </a:ext>
                </a:extLst>
              </p14:cNvPr>
              <p14:cNvContentPartPr/>
              <p14:nvPr/>
            </p14:nvContentPartPr>
            <p14:xfrm>
              <a:off x="2128680" y="1578240"/>
              <a:ext cx="7786440" cy="2985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F1DE36E-5A4F-4B60-96ED-DDE23496080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19320" y="1568880"/>
                <a:ext cx="7805160" cy="300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337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68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One-Step Equations with Addition/Subtraction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3174" y="1850715"/>
            <a:ext cx="51644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Ex.4) z – 7 = 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8588" y="1850715"/>
            <a:ext cx="560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Ex.3) 19 = y + 7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494323B-7B88-43F1-825E-7D4A1F316337}"/>
                  </a:ext>
                </a:extLst>
              </p14:cNvPr>
              <p14:cNvContentPartPr/>
              <p14:nvPr/>
            </p14:nvContentPartPr>
            <p14:xfrm>
              <a:off x="1856880" y="1757880"/>
              <a:ext cx="7805520" cy="2836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494323B-7B88-43F1-825E-7D4A1F3163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47520" y="1748520"/>
                <a:ext cx="7824240" cy="285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293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195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One-Step Equations with Addition/Subtraction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943" y="807318"/>
            <a:ext cx="2850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2530" y="1494482"/>
            <a:ext cx="40821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1) x + 4 = 10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38512" y="1515204"/>
            <a:ext cx="4071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2) y - 2 = 12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6943" y="3614892"/>
            <a:ext cx="3916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3)  15 = 23 + r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38512" y="3614892"/>
            <a:ext cx="4444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4) -13 + z = 2</a:t>
            </a:r>
          </a:p>
        </p:txBody>
      </p:sp>
    </p:spTree>
    <p:extLst>
      <p:ext uri="{BB962C8B-B14F-4D97-AF65-F5344CB8AC3E}">
        <p14:creationId xmlns:p14="http://schemas.microsoft.com/office/powerpoint/2010/main" val="87620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35087" y="314325"/>
            <a:ext cx="9521825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Property of Equality</a:t>
            </a: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39555" y="1566169"/>
            <a:ext cx="11912890" cy="2346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/>
              <a:buNone/>
            </a:pPr>
            <a:r>
              <a:rPr kumimoji="1"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multiply or divide </a:t>
            </a:r>
            <a:r>
              <a:rPr kumimoji="1" lang="en-US" alt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</a:t>
            </a:r>
            <a:r>
              <a:rPr kumimoji="1"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sides of an equation by any number and the equation will still hold true.</a:t>
            </a:r>
          </a:p>
        </p:txBody>
      </p:sp>
    </p:spTree>
    <p:extLst>
      <p:ext uri="{BB962C8B-B14F-4D97-AF65-F5344CB8AC3E}">
        <p14:creationId xmlns:p14="http://schemas.microsoft.com/office/powerpoint/2010/main" val="2714931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688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One-Step Equations with Multiplication/Division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3737" y="1789014"/>
            <a:ext cx="38222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Ex.5) -2x = 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47142" y="1789014"/>
            <a:ext cx="4390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Ex.6) 3y = 15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CDEB97E-9ADE-4B71-8C1F-0D24F81FBA25}"/>
                  </a:ext>
                </a:extLst>
              </p14:cNvPr>
              <p14:cNvContentPartPr/>
              <p14:nvPr/>
            </p14:nvContentPartPr>
            <p14:xfrm>
              <a:off x="1944360" y="1810800"/>
              <a:ext cx="7370280" cy="2517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CDEB97E-9ADE-4B71-8C1F-0D24F81FBA2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5000" y="1801440"/>
                <a:ext cx="7389000" cy="253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157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688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One-Step Equations with Multiplication/Division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86517" y="1789014"/>
                <a:ext cx="3721844" cy="1198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Ex.7)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𝒛</m:t>
                        </m:r>
                      </m:num>
                      <m:den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= 5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17" y="1789014"/>
                <a:ext cx="3721844" cy="1198918"/>
              </a:xfrm>
              <a:prstGeom prst="rect">
                <a:avLst/>
              </a:prstGeom>
              <a:blipFill>
                <a:blip r:embed="rId2"/>
                <a:stretch>
                  <a:fillRect l="-6874" t="-6091" b="-20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003773" y="1789014"/>
                <a:ext cx="4292815" cy="993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Ex.8)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4</a:t>
                </a: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3773" y="1789014"/>
                <a:ext cx="4292815" cy="993926"/>
              </a:xfrm>
              <a:prstGeom prst="rect">
                <a:avLst/>
              </a:prstGeom>
              <a:blipFill>
                <a:blip r:embed="rId3"/>
                <a:stretch>
                  <a:fillRect l="-5966" t="-4268" b="-19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59491A0-D3FC-4154-BD5E-37D06A7CEF1D}"/>
                  </a:ext>
                </a:extLst>
              </p14:cNvPr>
              <p14:cNvContentPartPr/>
              <p14:nvPr/>
            </p14:nvContentPartPr>
            <p14:xfrm>
              <a:off x="1149480" y="3229920"/>
              <a:ext cx="8343000" cy="2437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59491A0-D3FC-4154-BD5E-37D06A7CEF1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40120" y="3220560"/>
                <a:ext cx="8361720" cy="245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3537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319</TotalTime>
  <Words>406</Words>
  <Application>Microsoft Office PowerPoint</Application>
  <PresentationFormat>Widescreen</PresentationFormat>
  <Paragraphs>66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Monotype Sorts</vt:lpstr>
      <vt:lpstr>Times</vt:lpstr>
      <vt:lpstr>Times New Roman</vt:lpstr>
      <vt:lpstr>Retrospect</vt:lpstr>
      <vt:lpstr>One &amp; Two  Step Equations</vt:lpstr>
      <vt:lpstr>PowerPoint Presentation</vt:lpstr>
      <vt:lpstr>Property of Equality</vt:lpstr>
      <vt:lpstr>PowerPoint Presentation</vt:lpstr>
      <vt:lpstr>PowerPoint Presentation</vt:lpstr>
      <vt:lpstr>PowerPoint Presentation</vt:lpstr>
      <vt:lpstr>Property of Equality</vt:lpstr>
      <vt:lpstr>PowerPoint Presentation</vt:lpstr>
      <vt:lpstr>PowerPoint Presentation</vt:lpstr>
      <vt:lpstr>What Do We Do with Negative Fractions?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&amp; Two  Step Equations</dc:title>
  <dc:creator>Michael Kuniega</dc:creator>
  <cp:lastModifiedBy>Michael Kuniega</cp:lastModifiedBy>
  <cp:revision>16</cp:revision>
  <dcterms:created xsi:type="dcterms:W3CDTF">2015-10-12T20:55:55Z</dcterms:created>
  <dcterms:modified xsi:type="dcterms:W3CDTF">2019-10-26T18:20:35Z</dcterms:modified>
</cp:coreProperties>
</file>