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5" r:id="rId12"/>
    <p:sldId id="266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97" d="100"/>
          <a:sy n="97" d="100"/>
        </p:scale>
        <p:origin x="48" y="12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smtClean="0"/>
              <a:t>10/26/2019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9195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smtClean="0"/>
              <a:t>10/26/2019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1874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smtClean="0"/>
              <a:t>10/26/2019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3911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smtClean="0"/>
              <a:t>10/26/2019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8259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smtClean="0"/>
              <a:t>10/26/2019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6612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smtClean="0"/>
              <a:t>10/26/2019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6937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smtClean="0"/>
              <a:t>10/26/2019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4951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smtClean="0"/>
              <a:t>10/26/2019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320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smtClean="0"/>
              <a:t>10/26/2019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6216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smtClean="0"/>
              <a:t>10/26/2019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6244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smtClean="0"/>
              <a:t>10/26/2019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1147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smtClean="0"/>
              <a:t>10/26/2019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605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9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Proportions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Integrated mathematics</a:t>
            </a:r>
          </a:p>
        </p:txBody>
      </p:sp>
    </p:spTree>
    <p:extLst>
      <p:ext uri="{BB962C8B-B14F-4D97-AF65-F5344CB8AC3E}">
        <p14:creationId xmlns:p14="http://schemas.microsoft.com/office/powerpoint/2010/main" val="14555472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28900" y="0"/>
            <a:ext cx="772668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Solving Proportions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28600" y="747388"/>
                <a:ext cx="11155680" cy="30970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6600" b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Example 6</a:t>
                </a:r>
                <a:endParaRPr lang="en-US" sz="6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6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6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6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6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US" sz="6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6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6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𝟒</m:t>
                          </m:r>
                        </m:num>
                        <m:den>
                          <m:r>
                            <a:rPr lang="en-US" sz="6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𝟖</m:t>
                          </m:r>
                        </m:den>
                      </m:f>
                    </m:oMath>
                  </m:oMathPara>
                </a14:m>
                <a:endParaRPr lang="en-US" sz="6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747388"/>
                <a:ext cx="11155680" cy="3097066"/>
              </a:xfrm>
              <a:prstGeom prst="rect">
                <a:avLst/>
              </a:prstGeom>
              <a:blipFill>
                <a:blip r:embed="rId2"/>
                <a:stretch>
                  <a:fillRect l="-3880" t="-72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237901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23260" y="160020"/>
            <a:ext cx="57835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Try These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738284" y="1660492"/>
                <a:ext cx="2884123" cy="165385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54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num>
                        <m:den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𝟏𝟒</m:t>
                          </m:r>
                        </m:den>
                      </m:f>
                      <m:r>
                        <a:rPr lang="en-US" sz="5400" b="1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54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𝟖</m:t>
                          </m:r>
                        </m:num>
                        <m:den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𝟐𝟖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284" y="1660492"/>
                <a:ext cx="2884123" cy="1653851"/>
              </a:xfrm>
              <a:prstGeom prst="rect">
                <a:avLst/>
              </a:prstGeom>
              <a:blipFill rotWithShape="0">
                <a:blip r:embed="rId2"/>
                <a:stretch>
                  <a:fillRect b="-18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4968428" y="1652204"/>
                <a:ext cx="2232278" cy="148034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𝟔</m:t>
                          </m:r>
                        </m:num>
                        <m:den>
                          <m:r>
                            <a:rPr lang="en-US" sz="4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𝟖</m:t>
                          </m:r>
                        </m:den>
                      </m:f>
                      <m:r>
                        <a:rPr lang="en-US" sz="4800" b="1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8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𝒚</m:t>
                          </m:r>
                        </m:num>
                        <m:den>
                          <m:r>
                            <a:rPr lang="en-US" sz="4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𝟒𝟐</m:t>
                          </m:r>
                        </m:den>
                      </m:f>
                    </m:oMath>
                  </m:oMathPara>
                </a14:m>
                <a:endParaRPr lang="en-US" sz="48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8428" y="1652204"/>
                <a:ext cx="2232278" cy="1480342"/>
              </a:xfrm>
              <a:prstGeom prst="rect">
                <a:avLst/>
              </a:prstGeom>
              <a:blipFill rotWithShape="0">
                <a:blip r:embed="rId4"/>
                <a:stretch>
                  <a:fillRect b="-20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8945874" y="1660492"/>
                <a:ext cx="2202847" cy="16535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𝟔</m:t>
                          </m:r>
                        </m:num>
                        <m:den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𝟗</m:t>
                          </m:r>
                        </m:den>
                      </m:f>
                      <m:r>
                        <a:rPr lang="en-US" sz="5400" b="1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54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𝒘</m:t>
                          </m:r>
                        </m:num>
                        <m:den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en-US" sz="54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45874" y="1660492"/>
                <a:ext cx="2202847" cy="1653530"/>
              </a:xfrm>
              <a:prstGeom prst="rect">
                <a:avLst/>
              </a:prstGeom>
              <a:blipFill rotWithShape="0">
                <a:blip r:embed="rId6"/>
                <a:stretch>
                  <a:fillRect b="-18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499444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23260" y="160020"/>
            <a:ext cx="57835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Try These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824543" y="1360349"/>
                <a:ext cx="3002745" cy="16704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𝟐𝟓</m:t>
                          </m:r>
                        </m:den>
                      </m:f>
                      <m:r>
                        <a:rPr lang="en-US" sz="5400" b="1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54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𝟔</m:t>
                          </m:r>
                        </m:num>
                        <m:den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4543" y="1360349"/>
                <a:ext cx="3002745" cy="1670457"/>
              </a:xfrm>
              <a:prstGeom prst="rect">
                <a:avLst/>
              </a:prstGeom>
              <a:blipFill rotWithShape="0">
                <a:blip r:embed="rId2"/>
                <a:stretch>
                  <a:fillRect b="-21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4286937" y="1357535"/>
                <a:ext cx="2898549" cy="16481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𝟏𝟎</m:t>
                          </m:r>
                        </m:num>
                        <m:den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𝒛</m:t>
                          </m:r>
                        </m:den>
                      </m:f>
                      <m:r>
                        <a:rPr lang="en-US" sz="5400" b="1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54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𝟑𝟎</m:t>
                          </m:r>
                        </m:num>
                        <m:den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𝟗𝟎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6937" y="1357535"/>
                <a:ext cx="2898549" cy="1648143"/>
              </a:xfrm>
              <a:prstGeom prst="rect">
                <a:avLst/>
              </a:prstGeom>
              <a:blipFill rotWithShape="0">
                <a:blip r:embed="rId3"/>
                <a:stretch>
                  <a:fillRect b="-25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8249162" y="1357535"/>
                <a:ext cx="2484976" cy="17958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𝟑𝟑</m:t>
                          </m:r>
                        </m:den>
                      </m:f>
                      <m:r>
                        <a:rPr lang="en-US" sz="5400" b="1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54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𝒚</m:t>
                          </m:r>
                        </m:den>
                      </m:f>
                    </m:oMath>
                  </m:oMathPara>
                </a14:m>
                <a:endParaRPr lang="en-US" sz="54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49162" y="1357535"/>
                <a:ext cx="2484976" cy="1795876"/>
              </a:xfrm>
              <a:prstGeom prst="rect">
                <a:avLst/>
              </a:prstGeom>
              <a:blipFill rotWithShape="0">
                <a:blip r:embed="rId4"/>
                <a:stretch>
                  <a:fillRect b="-23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54082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88920" y="228600"/>
            <a:ext cx="68808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is a Ratio?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60020" y="1151930"/>
            <a:ext cx="1161288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comparison of 2 </a:t>
            </a:r>
            <a:r>
              <a:rPr lang="en-US" sz="6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quantities</a:t>
            </a:r>
          </a:p>
          <a:p>
            <a:endParaRPr lang="en-US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Often expressed as a </a:t>
            </a:r>
            <a:r>
              <a:rPr lang="en-US" sz="6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fraction</a:t>
            </a:r>
          </a:p>
        </p:txBody>
      </p:sp>
    </p:spTree>
    <p:extLst>
      <p:ext uri="{BB962C8B-B14F-4D97-AF65-F5344CB8AC3E}">
        <p14:creationId xmlns:p14="http://schemas.microsoft.com/office/powerpoint/2010/main" val="10616651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71700" y="0"/>
            <a:ext cx="83439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of a Ratio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97180" y="1015663"/>
                <a:ext cx="11247120" cy="47636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4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The ratio of the age  of an 34 year old parent to that of a 10 year old child is 34 to 10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4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Also can be written as: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US" sz="4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34:10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𝟑𝟒</m:t>
                        </m:r>
                      </m:num>
                      <m:den>
                        <m:r>
                          <a:rPr lang="en-US" sz="4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𝟏𝟎</m:t>
                        </m:r>
                      </m:den>
                    </m:f>
                  </m:oMath>
                </a14:m>
                <a:endParaRPr lang="en-US" sz="4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US" sz="4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3.4</a:t>
                </a: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180" y="1015663"/>
                <a:ext cx="11247120" cy="4763676"/>
              </a:xfrm>
              <a:prstGeom prst="rect">
                <a:avLst/>
              </a:prstGeom>
              <a:blipFill rotWithShape="0">
                <a:blip r:embed="rId2"/>
                <a:stretch>
                  <a:fillRect l="-2060" t="-2817" b="-61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037285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20290" y="0"/>
            <a:ext cx="74980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is a Proportion?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34340" y="1015663"/>
                <a:ext cx="11269980" cy="56546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5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An equation that states that two ratios are equal 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sz="5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5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Examples:</a:t>
                </a:r>
              </a:p>
              <a:p>
                <a:pPr lv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𝟔</m:t>
                          </m:r>
                        </m:num>
                        <m:den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𝟗</m:t>
                          </m:r>
                        </m:den>
                      </m:f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                   </m:t>
                      </m:r>
                      <m:f>
                        <m:fPr>
                          <m:ctrlP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num>
                        <m:den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𝟐𝟒</m:t>
                          </m:r>
                        </m:den>
                      </m:f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en-US" sz="4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ctr"/>
                <a:endParaRPr lang="en-US" sz="4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" y="1015663"/>
                <a:ext cx="11269980" cy="5654625"/>
              </a:xfrm>
              <a:prstGeom prst="rect">
                <a:avLst/>
              </a:prstGeom>
              <a:blipFill rotWithShape="0">
                <a:blip r:embed="rId2"/>
                <a:stretch>
                  <a:fillRect l="-2704" t="-32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096587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28900" y="0"/>
            <a:ext cx="772668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Solving Proportions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28600" y="798903"/>
                <a:ext cx="11155680" cy="30970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6600" b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Example 1</a:t>
                </a:r>
                <a:endParaRPr lang="en-US" sz="6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6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6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num>
                        <m:den>
                          <m:r>
                            <a:rPr lang="en-US" sz="6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𝟔𝟑</m:t>
                          </m:r>
                        </m:den>
                      </m:f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6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6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en-US" sz="6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𝟗</m:t>
                          </m:r>
                        </m:den>
                      </m:f>
                    </m:oMath>
                  </m:oMathPara>
                </a14:m>
                <a:endParaRPr lang="en-US" sz="6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798903"/>
                <a:ext cx="11155680" cy="3097066"/>
              </a:xfrm>
              <a:prstGeom prst="rect">
                <a:avLst/>
              </a:prstGeom>
              <a:blipFill rotWithShape="1">
                <a:blip r:embed="rId2"/>
                <a:stretch>
                  <a:fillRect l="-3880" t="-70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006786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28900" y="0"/>
            <a:ext cx="772668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Solving Proportions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28600" y="837540"/>
                <a:ext cx="11155680" cy="30970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6600" b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Example 2</a:t>
                </a:r>
                <a:endParaRPr lang="en-US" sz="6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6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6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𝟒</m:t>
                          </m:r>
                        </m:num>
                        <m:den>
                          <m:r>
                            <a:rPr lang="en-US" sz="6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den>
                      </m:f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6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6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𝟏𝟎</m:t>
                          </m:r>
                        </m:num>
                        <m:den>
                          <m:r>
                            <a:rPr lang="en-US" sz="6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𝟐𝟎</m:t>
                          </m:r>
                        </m:den>
                      </m:f>
                    </m:oMath>
                  </m:oMathPara>
                </a14:m>
                <a:endParaRPr lang="en-US" sz="6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837540"/>
                <a:ext cx="11155680" cy="3097066"/>
              </a:xfrm>
              <a:prstGeom prst="rect">
                <a:avLst/>
              </a:prstGeom>
              <a:blipFill rotWithShape="1">
                <a:blip r:embed="rId2"/>
                <a:stretch>
                  <a:fillRect l="-3880" t="-68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10181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28900" y="0"/>
            <a:ext cx="772668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Solving Proportions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28600" y="773145"/>
                <a:ext cx="11155680" cy="30970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6600" b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Example 3</a:t>
                </a:r>
                <a:endParaRPr lang="en-US" sz="6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6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6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6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en-US" sz="6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𝟐𝟓</m:t>
                          </m:r>
                        </m:den>
                      </m:f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6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6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num>
                        <m:den>
                          <m:r>
                            <a:rPr lang="en-US" sz="6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6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𝟏𝟓</m:t>
                          </m:r>
                        </m:den>
                      </m:f>
                    </m:oMath>
                  </m:oMathPara>
                </a14:m>
                <a:endParaRPr lang="en-US" sz="6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773145"/>
                <a:ext cx="11155680" cy="3097066"/>
              </a:xfrm>
              <a:prstGeom prst="rect">
                <a:avLst/>
              </a:prstGeom>
              <a:blipFill rotWithShape="1">
                <a:blip r:embed="rId2"/>
                <a:stretch>
                  <a:fillRect l="-3880" t="-70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639420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28900" y="0"/>
            <a:ext cx="772668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Solving Proportions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77084" y="773146"/>
                <a:ext cx="11155680" cy="30970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6600" b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Example 4</a:t>
                </a:r>
                <a:endParaRPr lang="en-US" sz="6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6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6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num>
                        <m:den>
                          <m:r>
                            <a:rPr lang="en-US" sz="6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𝟏𝟑</m:t>
                          </m:r>
                        </m:den>
                      </m:f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6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6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𝟒</m:t>
                          </m:r>
                        </m:num>
                        <m:den>
                          <m:r>
                            <a:rPr lang="en-US" sz="6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𝟓𝟐</m:t>
                          </m:r>
                        </m:den>
                      </m:f>
                    </m:oMath>
                  </m:oMathPara>
                </a14:m>
                <a:endParaRPr lang="en-US" sz="6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084" y="773146"/>
                <a:ext cx="11155680" cy="3097066"/>
              </a:xfrm>
              <a:prstGeom prst="rect">
                <a:avLst/>
              </a:prstGeom>
              <a:blipFill rotWithShape="1">
                <a:blip r:embed="rId2"/>
                <a:stretch>
                  <a:fillRect l="-3825" t="-70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525234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28900" y="0"/>
            <a:ext cx="772668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Solving Proportions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28600" y="747388"/>
                <a:ext cx="11155680" cy="30970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6600" b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Example 5</a:t>
                </a:r>
                <a:endParaRPr lang="en-US" sz="6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6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6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num>
                        <m:den>
                          <m:r>
                            <a:rPr lang="en-US" sz="6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6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6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en-US" sz="6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𝟏𝟐</m:t>
                          </m:r>
                        </m:den>
                      </m:f>
                    </m:oMath>
                  </m:oMathPara>
                </a14:m>
                <a:endParaRPr lang="en-US" sz="6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747388"/>
                <a:ext cx="11155680" cy="3097066"/>
              </a:xfrm>
              <a:prstGeom prst="rect">
                <a:avLst/>
              </a:prstGeom>
              <a:blipFill rotWithShape="1">
                <a:blip r:embed="rId2"/>
                <a:stretch>
                  <a:fillRect l="-3880" t="-70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7914190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61</TotalTime>
  <Words>140</Words>
  <Application>Microsoft Office PowerPoint</Application>
  <PresentationFormat>Widescreen</PresentationFormat>
  <Paragraphs>44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Retrospect</vt:lpstr>
      <vt:lpstr>Proportions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Proportions</dc:title>
  <dc:creator>Michael Kuniega</dc:creator>
  <cp:lastModifiedBy>Michael Kuniega</cp:lastModifiedBy>
  <cp:revision>8</cp:revision>
  <dcterms:created xsi:type="dcterms:W3CDTF">2015-10-12T19:28:32Z</dcterms:created>
  <dcterms:modified xsi:type="dcterms:W3CDTF">2019-10-26T17:48:47Z</dcterms:modified>
</cp:coreProperties>
</file>