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12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19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91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5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61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3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95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32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21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4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4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0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1455547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900" y="0"/>
            <a:ext cx="7726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Proportions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747388"/>
                <a:ext cx="11155680" cy="3097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6</a:t>
                </a:r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747388"/>
                <a:ext cx="11155680" cy="3097066"/>
              </a:xfrm>
              <a:prstGeom prst="rect">
                <a:avLst/>
              </a:prstGeom>
              <a:blipFill>
                <a:blip r:embed="rId2"/>
                <a:stretch>
                  <a:fillRect l="-3880" t="-72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3790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3260" y="160020"/>
            <a:ext cx="5783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38284" y="1660492"/>
                <a:ext cx="2884123" cy="1653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𝟏𝟒</m:t>
                          </m:r>
                        </m:den>
                      </m:f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𝟐𝟖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84" y="1660492"/>
                <a:ext cx="2884123" cy="1653851"/>
              </a:xfrm>
              <a:prstGeom prst="rect">
                <a:avLst/>
              </a:prstGeom>
              <a:blipFill rotWithShape="0">
                <a:blip r:embed="rId2"/>
                <a:stretch>
                  <a:fillRect b="-1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68428" y="1652204"/>
                <a:ext cx="2232278" cy="14803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48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𝟒𝟐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428" y="1652204"/>
                <a:ext cx="2232278" cy="1480342"/>
              </a:xfrm>
              <a:prstGeom prst="rect">
                <a:avLst/>
              </a:prstGeom>
              <a:blipFill rotWithShape="0">
                <a:blip r:embed="rId4"/>
                <a:stretch>
                  <a:fillRect b="-2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945874" y="1660492"/>
                <a:ext cx="2202847" cy="1653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𝒘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5874" y="1660492"/>
                <a:ext cx="2202847" cy="1653530"/>
              </a:xfrm>
              <a:prstGeom prst="rect">
                <a:avLst/>
              </a:prstGeom>
              <a:blipFill rotWithShape="0">
                <a:blip r:embed="rId6"/>
                <a:stretch>
                  <a:fillRect b="-1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9944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3260" y="160020"/>
            <a:ext cx="5783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24543" y="1360349"/>
                <a:ext cx="3002745" cy="1670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43" y="1360349"/>
                <a:ext cx="3002745" cy="1670457"/>
              </a:xfrm>
              <a:prstGeom prst="rect">
                <a:avLst/>
              </a:prstGeom>
              <a:blipFill rotWithShape="0"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286937" y="1357535"/>
                <a:ext cx="2898549" cy="16481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𝒛</m:t>
                          </m:r>
                        </m:den>
                      </m:f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𝟑𝟎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𝟗𝟎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937" y="1357535"/>
                <a:ext cx="2898549" cy="1648143"/>
              </a:xfrm>
              <a:prstGeom prst="rect">
                <a:avLst/>
              </a:prstGeom>
              <a:blipFill rotWithShape="0">
                <a:blip r:embed="rId3"/>
                <a:stretch>
                  <a:fillRect b="-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249162" y="1357535"/>
                <a:ext cx="2484976" cy="17958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𝟑𝟑</m:t>
                          </m:r>
                        </m:den>
                      </m:f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9162" y="1357535"/>
                <a:ext cx="2484976" cy="1795876"/>
              </a:xfrm>
              <a:prstGeom prst="rect">
                <a:avLst/>
              </a:prstGeom>
              <a:blipFill rotWithShape="0">
                <a:blip r:embed="rId4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408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8920" y="228600"/>
            <a:ext cx="6880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Ratio?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" y="1151930"/>
            <a:ext cx="116128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comparison of 2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quantities</a:t>
            </a:r>
          </a:p>
          <a:p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Often expressed as a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fraction</a:t>
            </a:r>
          </a:p>
        </p:txBody>
      </p:sp>
    </p:spTree>
    <p:extLst>
      <p:ext uri="{BB962C8B-B14F-4D97-AF65-F5344CB8AC3E}">
        <p14:creationId xmlns:p14="http://schemas.microsoft.com/office/powerpoint/2010/main" val="1061665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1700" y="0"/>
            <a:ext cx="8343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a 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7180" y="1015663"/>
                <a:ext cx="11247120" cy="4763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ratio of the age  of an 34 year old parent to that of a 10 year old child is 34 to 10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Also can be written as: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34:10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3.4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" y="1015663"/>
                <a:ext cx="11247120" cy="4763676"/>
              </a:xfrm>
              <a:prstGeom prst="rect">
                <a:avLst/>
              </a:prstGeom>
              <a:blipFill rotWithShape="0">
                <a:blip r:embed="rId2"/>
                <a:stretch>
                  <a:fillRect l="-2060" t="-2817" b="-6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728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290" y="0"/>
            <a:ext cx="7498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Proportion?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4340" y="1015663"/>
                <a:ext cx="11269980" cy="56546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An equation that states that two ratios are equal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Examples: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                </m:t>
                      </m:r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𝟐𝟒</m:t>
                          </m:r>
                        </m:den>
                      </m:f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" y="1015663"/>
                <a:ext cx="11269980" cy="5654625"/>
              </a:xfrm>
              <a:prstGeom prst="rect">
                <a:avLst/>
              </a:prstGeom>
              <a:blipFill rotWithShape="0">
                <a:blip r:embed="rId2"/>
                <a:stretch>
                  <a:fillRect l="-2704" t="-3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9658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900" y="0"/>
            <a:ext cx="7726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Proportions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798903"/>
                <a:ext cx="11155680" cy="3097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1</a:t>
                </a:r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𝟔𝟑</m:t>
                          </m:r>
                        </m:den>
                      </m:f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798903"/>
                <a:ext cx="11155680" cy="3097066"/>
              </a:xfrm>
              <a:prstGeom prst="rect">
                <a:avLst/>
              </a:prstGeom>
              <a:blipFill rotWithShape="1">
                <a:blip r:embed="rId2"/>
                <a:stretch>
                  <a:fillRect l="-3880" t="-7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0678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900" y="0"/>
            <a:ext cx="7726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Proportions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837540"/>
                <a:ext cx="11155680" cy="3097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2</a:t>
                </a:r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837540"/>
                <a:ext cx="11155680" cy="3097066"/>
              </a:xfrm>
              <a:prstGeom prst="rect">
                <a:avLst/>
              </a:prstGeom>
              <a:blipFill rotWithShape="1">
                <a:blip r:embed="rId2"/>
                <a:stretch>
                  <a:fillRect l="-3880" t="-68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018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900" y="0"/>
            <a:ext cx="7726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Proportions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773145"/>
                <a:ext cx="11155680" cy="3097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3</a:t>
                </a:r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773145"/>
                <a:ext cx="11155680" cy="3097066"/>
              </a:xfrm>
              <a:prstGeom prst="rect">
                <a:avLst/>
              </a:prstGeom>
              <a:blipFill rotWithShape="1">
                <a:blip r:embed="rId2"/>
                <a:stretch>
                  <a:fillRect l="-3880" t="-7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3942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900" y="0"/>
            <a:ext cx="7726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Proportions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7084" y="773146"/>
                <a:ext cx="11155680" cy="3097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4</a:t>
                </a:r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𝟓𝟐</m:t>
                          </m:r>
                        </m:den>
                      </m:f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84" y="773146"/>
                <a:ext cx="11155680" cy="3097066"/>
              </a:xfrm>
              <a:prstGeom prst="rect">
                <a:avLst/>
              </a:prstGeom>
              <a:blipFill rotWithShape="1">
                <a:blip r:embed="rId2"/>
                <a:stretch>
                  <a:fillRect l="-3825" t="-7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2523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900" y="0"/>
            <a:ext cx="7726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Proportions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747388"/>
                <a:ext cx="11155680" cy="3097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5</a:t>
                </a:r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747388"/>
                <a:ext cx="11155680" cy="3097066"/>
              </a:xfrm>
              <a:prstGeom prst="rect">
                <a:avLst/>
              </a:prstGeom>
              <a:blipFill rotWithShape="1">
                <a:blip r:embed="rId2"/>
                <a:stretch>
                  <a:fillRect l="-3880" t="-7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91419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</TotalTime>
  <Words>140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Retrospect</vt:lpstr>
      <vt:lpstr>Proportions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Proportions</dc:title>
  <dc:creator>Michael Kuniega</dc:creator>
  <cp:lastModifiedBy>Michael Kuniega</cp:lastModifiedBy>
  <cp:revision>8</cp:revision>
  <dcterms:created xsi:type="dcterms:W3CDTF">2015-10-12T19:28:32Z</dcterms:created>
  <dcterms:modified xsi:type="dcterms:W3CDTF">2019-10-26T17:48:47Z</dcterms:modified>
</cp:coreProperties>
</file>