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0"/>
  </p:notesMasterIdLst>
  <p:sldIdLst>
    <p:sldId id="256" r:id="rId2"/>
    <p:sldId id="257" r:id="rId3"/>
    <p:sldId id="258" r:id="rId4"/>
    <p:sldId id="259" r:id="rId5"/>
    <p:sldId id="263" r:id="rId6"/>
    <p:sldId id="261" r:id="rId7"/>
    <p:sldId id="262" r:id="rId8"/>
    <p:sldId id="275"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Poppins" panose="00000500000000000000" pitchFamily="2" charset="0"/>
      <p:regular r:id="rId21"/>
      <p:bold r:id="rId22"/>
      <p:italic r:id="rId23"/>
      <p:boldItalic r:id="rId24"/>
    </p:embeddedFont>
    <p:embeddedFont>
      <p:font typeface="Poppins ExtraBold" panose="00000900000000000000" pitchFamily="2" charset="0"/>
      <p:bold r:id="rId25"/>
    </p:embeddedFont>
    <p:embeddedFont>
      <p:font typeface="Poppins Light" panose="00000400000000000000" pitchFamily="2" charset="0"/>
      <p:regular r:id="rId26"/>
      <p:bold r:id="rId27"/>
      <p:italic r:id="rId28"/>
      <p:boldItalic r:id="rId29"/>
    </p:embeddedFont>
    <p:embeddedFont>
      <p:font typeface="Source Sans Pro" panose="020B0503030403020204" pitchFamily="34" charset="0"/>
      <p:regular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F41BF8-39DD-6C69-4616-6DEACD6CBE9A}" v="113" dt="2025-03-18T11:56:31.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snapToObjects="1">
      <p:cViewPr varScale="1">
        <p:scale>
          <a:sx n="93" d="100"/>
          <a:sy n="93" d="100"/>
        </p:scale>
        <p:origin x="5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7"/>
        <p:cNvGrpSpPr/>
        <p:nvPr/>
      </p:nvGrpSpPr>
      <p:grpSpPr>
        <a:xfrm>
          <a:off x="0" y="0"/>
          <a:ext cx="0" cy="0"/>
          <a:chOff x="0" y="0"/>
          <a:chExt cx="0" cy="0"/>
        </a:xfrm>
      </p:grpSpPr>
      <p:sp>
        <p:nvSpPr>
          <p:cNvPr id="3418" name="Google Shape;3418;ga3b7e49681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9" name="Google Shape;3419;ga3b7e496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7"/>
        <p:cNvGrpSpPr/>
        <p:nvPr/>
      </p:nvGrpSpPr>
      <p:grpSpPr>
        <a:xfrm>
          <a:off x="0" y="0"/>
          <a:ext cx="0" cy="0"/>
          <a:chOff x="0" y="0"/>
          <a:chExt cx="0" cy="0"/>
        </a:xfrm>
      </p:grpSpPr>
      <p:sp>
        <p:nvSpPr>
          <p:cNvPr id="3478" name="Google Shape;3478;g11111d7a2b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9" name="Google Shape;3479;g11111d7a2b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3"/>
        <p:cNvGrpSpPr/>
        <p:nvPr/>
      </p:nvGrpSpPr>
      <p:grpSpPr>
        <a:xfrm>
          <a:off x="0" y="0"/>
          <a:ext cx="0" cy="0"/>
          <a:chOff x="0" y="0"/>
          <a:chExt cx="0" cy="0"/>
        </a:xfrm>
      </p:grpSpPr>
      <p:sp>
        <p:nvSpPr>
          <p:cNvPr id="3484" name="Google Shape;3484;g11111d7a2b4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5" name="Google Shape;3485;g11111d7a2b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8"/>
        <p:cNvGrpSpPr/>
        <p:nvPr/>
      </p:nvGrpSpPr>
      <p:grpSpPr>
        <a:xfrm>
          <a:off x="0" y="0"/>
          <a:ext cx="0" cy="0"/>
          <a:chOff x="0" y="0"/>
          <a:chExt cx="0" cy="0"/>
        </a:xfrm>
      </p:grpSpPr>
      <p:sp>
        <p:nvSpPr>
          <p:cNvPr id="3489" name="Google Shape;3489;g11111d7a2b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0" name="Google Shape;3490;g11111d7a2b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4"/>
        <p:cNvGrpSpPr/>
        <p:nvPr/>
      </p:nvGrpSpPr>
      <p:grpSpPr>
        <a:xfrm>
          <a:off x="0" y="0"/>
          <a:ext cx="0" cy="0"/>
          <a:chOff x="0" y="0"/>
          <a:chExt cx="0" cy="0"/>
        </a:xfrm>
      </p:grpSpPr>
      <p:sp>
        <p:nvSpPr>
          <p:cNvPr id="3495" name="Google Shape;3495;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6" name="Google Shape;3496;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2"/>
        <p:cNvGrpSpPr/>
        <p:nvPr/>
      </p:nvGrpSpPr>
      <p:grpSpPr>
        <a:xfrm>
          <a:off x="0" y="0"/>
          <a:ext cx="0" cy="0"/>
          <a:chOff x="0" y="0"/>
          <a:chExt cx="0" cy="0"/>
        </a:xfrm>
      </p:grpSpPr>
      <p:sp>
        <p:nvSpPr>
          <p:cNvPr id="3553" name="Google Shape;3553;g11111d7a2b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4" name="Google Shape;3554;g11111d7a2b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7"/>
        <p:cNvGrpSpPr/>
        <p:nvPr/>
      </p:nvGrpSpPr>
      <p:grpSpPr>
        <a:xfrm>
          <a:off x="0" y="0"/>
          <a:ext cx="0" cy="0"/>
          <a:chOff x="0" y="0"/>
          <a:chExt cx="0" cy="0"/>
        </a:xfrm>
      </p:grpSpPr>
      <p:sp>
        <p:nvSpPr>
          <p:cNvPr id="3558" name="Google Shape;3558;g11111d7a2b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9" name="Google Shape;3559;g11111d7a2b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11111d7a2b4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11111d7a2b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9"/>
        <p:cNvGrpSpPr/>
        <p:nvPr/>
      </p:nvGrpSpPr>
      <p:grpSpPr>
        <a:xfrm>
          <a:off x="0" y="0"/>
          <a:ext cx="0" cy="0"/>
          <a:chOff x="0" y="0"/>
          <a:chExt cx="0" cy="0"/>
        </a:xfrm>
      </p:grpSpPr>
      <p:sp>
        <p:nvSpPr>
          <p:cNvPr id="3570" name="Google Shape;3570;ga48cadbab0_0_1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1" name="Google Shape;3571;ga48cadbab0_0_1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4"/>
        <p:cNvGrpSpPr/>
        <p:nvPr/>
      </p:nvGrpSpPr>
      <p:grpSpPr>
        <a:xfrm>
          <a:off x="0" y="0"/>
          <a:ext cx="0" cy="0"/>
          <a:chOff x="0" y="0"/>
          <a:chExt cx="0" cy="0"/>
        </a:xfrm>
      </p:grpSpPr>
      <p:sp>
        <p:nvSpPr>
          <p:cNvPr id="3575" name="Google Shape;3575;g11111d7a2b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6" name="Google Shape;3576;g11111d7a2b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2"/>
        <p:cNvGrpSpPr/>
        <p:nvPr/>
      </p:nvGrpSpPr>
      <p:grpSpPr>
        <a:xfrm>
          <a:off x="0" y="0"/>
          <a:ext cx="0" cy="0"/>
          <a:chOff x="0" y="0"/>
          <a:chExt cx="0" cy="0"/>
        </a:xfrm>
      </p:grpSpPr>
      <p:sp>
        <p:nvSpPr>
          <p:cNvPr id="3423" name="Google Shape;3423;ga3b7e49681_0_2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4" name="Google Shape;3424;ga3b7e49681_0_2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8"/>
        <p:cNvGrpSpPr/>
        <p:nvPr/>
      </p:nvGrpSpPr>
      <p:grpSpPr>
        <a:xfrm>
          <a:off x="0" y="0"/>
          <a:ext cx="0" cy="0"/>
          <a:chOff x="0" y="0"/>
          <a:chExt cx="0" cy="0"/>
        </a:xfrm>
      </p:grpSpPr>
      <p:sp>
        <p:nvSpPr>
          <p:cNvPr id="3439" name="Google Shape;3439;g11111d7a2b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0" name="Google Shape;3440;g11111d7a2b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3"/>
        <p:cNvGrpSpPr/>
        <p:nvPr/>
      </p:nvGrpSpPr>
      <p:grpSpPr>
        <a:xfrm>
          <a:off x="0" y="0"/>
          <a:ext cx="0" cy="0"/>
          <a:chOff x="0" y="0"/>
          <a:chExt cx="0" cy="0"/>
        </a:xfrm>
      </p:grpSpPr>
      <p:sp>
        <p:nvSpPr>
          <p:cNvPr id="3444" name="Google Shape;3444;g11111d7a2b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5" name="Google Shape;3445;g11111d7a2b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6"/>
        <p:cNvGrpSpPr/>
        <p:nvPr/>
      </p:nvGrpSpPr>
      <p:grpSpPr>
        <a:xfrm>
          <a:off x="0" y="0"/>
          <a:ext cx="0" cy="0"/>
          <a:chOff x="0" y="0"/>
          <a:chExt cx="0" cy="0"/>
        </a:xfrm>
      </p:grpSpPr>
      <p:sp>
        <p:nvSpPr>
          <p:cNvPr id="3467" name="Google Shape;3467;g11111d7a2b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8" name="Google Shape;3468;g11111d7a2b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4"/>
        <p:cNvGrpSpPr/>
        <p:nvPr/>
      </p:nvGrpSpPr>
      <p:grpSpPr>
        <a:xfrm>
          <a:off x="0" y="0"/>
          <a:ext cx="0" cy="0"/>
          <a:chOff x="0" y="0"/>
          <a:chExt cx="0" cy="0"/>
        </a:xfrm>
      </p:grpSpPr>
      <p:sp>
        <p:nvSpPr>
          <p:cNvPr id="3455" name="Google Shape;3455;ga3b7e49681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6" name="Google Shape;3456;ga3b7e49681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0"/>
        <p:cNvGrpSpPr/>
        <p:nvPr/>
      </p:nvGrpSpPr>
      <p:grpSpPr>
        <a:xfrm>
          <a:off x="0" y="0"/>
          <a:ext cx="0" cy="0"/>
          <a:chOff x="0" y="0"/>
          <a:chExt cx="0" cy="0"/>
        </a:xfrm>
      </p:grpSpPr>
      <p:sp>
        <p:nvSpPr>
          <p:cNvPr id="3461" name="Google Shape;3461;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2" name="Google Shape;3462;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6">
          <a:extLst>
            <a:ext uri="{FF2B5EF4-FFF2-40B4-BE49-F238E27FC236}">
              <a16:creationId xmlns:a16="http://schemas.microsoft.com/office/drawing/2014/main" id="{7F00B73F-26FB-C97D-9492-34E73C936EA1}"/>
            </a:ext>
          </a:extLst>
        </p:cNvPr>
        <p:cNvGrpSpPr/>
        <p:nvPr/>
      </p:nvGrpSpPr>
      <p:grpSpPr>
        <a:xfrm>
          <a:off x="0" y="0"/>
          <a:ext cx="0" cy="0"/>
          <a:chOff x="0" y="0"/>
          <a:chExt cx="0" cy="0"/>
        </a:xfrm>
      </p:grpSpPr>
      <p:sp>
        <p:nvSpPr>
          <p:cNvPr id="3467" name="Google Shape;3467;g11111d7a2b4_0_16:notes">
            <a:extLst>
              <a:ext uri="{FF2B5EF4-FFF2-40B4-BE49-F238E27FC236}">
                <a16:creationId xmlns:a16="http://schemas.microsoft.com/office/drawing/2014/main" id="{4AEECC27-6637-EF65-3817-BCA2D7FAB9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8" name="Google Shape;3468;g11111d7a2b4_0_16:notes">
            <a:extLst>
              <a:ext uri="{FF2B5EF4-FFF2-40B4-BE49-F238E27FC236}">
                <a16:creationId xmlns:a16="http://schemas.microsoft.com/office/drawing/2014/main" id="{AA0B4F3E-7453-2230-1D87-256C480AFF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62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1"/>
        <p:cNvGrpSpPr/>
        <p:nvPr/>
      </p:nvGrpSpPr>
      <p:grpSpPr>
        <a:xfrm>
          <a:off x="0" y="0"/>
          <a:ext cx="0" cy="0"/>
          <a:chOff x="0" y="0"/>
          <a:chExt cx="0" cy="0"/>
        </a:xfrm>
      </p:grpSpPr>
      <p:sp>
        <p:nvSpPr>
          <p:cNvPr id="3472" name="Google Shape;3472;g11111d7a2b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3" name="Google Shape;3473;g11111d7a2b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ldNum" idx="12"/>
          </p:nvPr>
        </p:nvSpPr>
        <p:spPr>
          <a:xfrm>
            <a:off x="8472458" y="5044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11" name="Google Shape;11;p2"/>
          <p:cNvGrpSpPr/>
          <p:nvPr/>
        </p:nvGrpSpPr>
        <p:grpSpPr>
          <a:xfrm rot="-5236622">
            <a:off x="6412169" y="-1130828"/>
            <a:ext cx="1853898" cy="1381869"/>
            <a:chOff x="4500175" y="3779525"/>
            <a:chExt cx="1136425" cy="847075"/>
          </a:xfrm>
        </p:grpSpPr>
        <p:sp>
          <p:nvSpPr>
            <p:cNvPr id="12" name="Google Shape;12;p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0800000">
            <a:off x="-580802" y="-652655"/>
            <a:ext cx="4033310" cy="2216956"/>
            <a:chOff x="4178350" y="2375050"/>
            <a:chExt cx="938350" cy="515775"/>
          </a:xfrm>
        </p:grpSpPr>
        <p:sp>
          <p:nvSpPr>
            <p:cNvPr id="24" name="Google Shape;24;p2"/>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3452488" y="317625"/>
            <a:ext cx="700450" cy="636075"/>
            <a:chOff x="3652400" y="3788700"/>
            <a:chExt cx="700450" cy="636075"/>
          </a:xfrm>
        </p:grpSpPr>
        <p:sp>
          <p:nvSpPr>
            <p:cNvPr id="32" name="Google Shape;32;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flipH="1">
            <a:off x="4705939" y="3402680"/>
            <a:ext cx="5889385" cy="2656239"/>
            <a:chOff x="5619200" y="4458200"/>
            <a:chExt cx="1647150" cy="742900"/>
          </a:xfrm>
        </p:grpSpPr>
        <p:sp>
          <p:nvSpPr>
            <p:cNvPr id="48" name="Google Shape;48;p2"/>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2025439">
            <a:off x="5809038" y="4575903"/>
            <a:ext cx="1019004" cy="1634769"/>
            <a:chOff x="2402100" y="3854125"/>
            <a:chExt cx="435600" cy="698825"/>
          </a:xfrm>
        </p:grpSpPr>
        <p:sp>
          <p:nvSpPr>
            <p:cNvPr id="54" name="Google Shape;54;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1158528" y="4518079"/>
            <a:ext cx="3672418" cy="1331055"/>
            <a:chOff x="-1068128" y="3996204"/>
            <a:chExt cx="3672418" cy="1331055"/>
          </a:xfrm>
        </p:grpSpPr>
        <p:sp>
          <p:nvSpPr>
            <p:cNvPr id="68" name="Google Shape;68;p2"/>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00178" y="4304942"/>
              <a:ext cx="2873315" cy="818933"/>
              <a:chOff x="-800178" y="4304942"/>
              <a:chExt cx="2873315" cy="818933"/>
            </a:xfrm>
          </p:grpSpPr>
          <p:sp>
            <p:nvSpPr>
              <p:cNvPr id="70" name="Google Shape;70;p2"/>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122;p2"/>
          <p:cNvSpPr/>
          <p:nvPr/>
        </p:nvSpPr>
        <p:spPr>
          <a:xfrm>
            <a:off x="2704413" y="823175"/>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74525" y="3965675"/>
            <a:ext cx="288500" cy="241875"/>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1244207">
            <a:off x="-372671" y="3628390"/>
            <a:ext cx="2662557" cy="2828651"/>
            <a:chOff x="4159600" y="887163"/>
            <a:chExt cx="1265600" cy="1344550"/>
          </a:xfrm>
        </p:grpSpPr>
        <p:sp>
          <p:nvSpPr>
            <p:cNvPr id="125" name="Google Shape;125;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
          <p:cNvSpPr/>
          <p:nvPr/>
        </p:nvSpPr>
        <p:spPr>
          <a:xfrm>
            <a:off x="3386474" y="4207551"/>
            <a:ext cx="1735861" cy="155220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614075" y="3790830"/>
            <a:ext cx="378603" cy="315912"/>
          </a:xfrm>
          <a:custGeom>
            <a:avLst/>
            <a:gdLst/>
            <a:ahLst/>
            <a:cxnLst/>
            <a:rect l="l" t="t" r="r" b="b"/>
            <a:pathLst>
              <a:path w="11571" h="9655" extrusionOk="0">
                <a:moveTo>
                  <a:pt x="5435" y="1"/>
                </a:moveTo>
                <a:cubicBezTo>
                  <a:pt x="4747" y="1"/>
                  <a:pt x="4054" y="115"/>
                  <a:pt x="3382" y="346"/>
                </a:cubicBezTo>
                <a:lnTo>
                  <a:pt x="3719" y="273"/>
                </a:lnTo>
                <a:lnTo>
                  <a:pt x="3719" y="273"/>
                </a:lnTo>
                <a:cubicBezTo>
                  <a:pt x="2253" y="703"/>
                  <a:pt x="929" y="1720"/>
                  <a:pt x="404" y="3137"/>
                </a:cubicBezTo>
                <a:cubicBezTo>
                  <a:pt x="1" y="4316"/>
                  <a:pt x="94" y="5619"/>
                  <a:pt x="714" y="6705"/>
                </a:cubicBezTo>
                <a:cubicBezTo>
                  <a:pt x="1303" y="7790"/>
                  <a:pt x="2234" y="8628"/>
                  <a:pt x="3382" y="9124"/>
                </a:cubicBezTo>
                <a:cubicBezTo>
                  <a:pt x="4160" y="9476"/>
                  <a:pt x="5019" y="9654"/>
                  <a:pt x="5873" y="9654"/>
                </a:cubicBezTo>
                <a:cubicBezTo>
                  <a:pt x="7130" y="9654"/>
                  <a:pt x="8377" y="9267"/>
                  <a:pt x="9337" y="8473"/>
                </a:cubicBezTo>
                <a:cubicBezTo>
                  <a:pt x="10950" y="7139"/>
                  <a:pt x="11571" y="4595"/>
                  <a:pt x="10547" y="2765"/>
                </a:cubicBezTo>
                <a:cubicBezTo>
                  <a:pt x="10206" y="2207"/>
                  <a:pt x="9741" y="1680"/>
                  <a:pt x="9213" y="1276"/>
                </a:cubicBezTo>
                <a:cubicBezTo>
                  <a:pt x="8105" y="435"/>
                  <a:pt x="6780" y="1"/>
                  <a:pt x="5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
          <p:cNvGrpSpPr/>
          <p:nvPr/>
        </p:nvGrpSpPr>
        <p:grpSpPr>
          <a:xfrm rot="3920554">
            <a:off x="-179243" y="1935436"/>
            <a:ext cx="1063055" cy="1875071"/>
            <a:chOff x="2797700" y="3217325"/>
            <a:chExt cx="682725" cy="1204225"/>
          </a:xfrm>
        </p:grpSpPr>
        <p:sp>
          <p:nvSpPr>
            <p:cNvPr id="233" name="Google Shape;233;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
          <p:cNvGrpSpPr/>
          <p:nvPr/>
        </p:nvGrpSpPr>
        <p:grpSpPr>
          <a:xfrm rot="9764690">
            <a:off x="3560732" y="-1783669"/>
            <a:ext cx="1546779" cy="2481535"/>
            <a:chOff x="2402100" y="3854125"/>
            <a:chExt cx="435600" cy="698825"/>
          </a:xfrm>
        </p:grpSpPr>
        <p:sp>
          <p:nvSpPr>
            <p:cNvPr id="241" name="Google Shape;241;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
          <p:cNvSpPr/>
          <p:nvPr/>
        </p:nvSpPr>
        <p:spPr>
          <a:xfrm rot="10673898">
            <a:off x="2204422" y="-744575"/>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2"/>
          <p:cNvGrpSpPr/>
          <p:nvPr/>
        </p:nvGrpSpPr>
        <p:grpSpPr>
          <a:xfrm rot="-6923304">
            <a:off x="7577465" y="-582491"/>
            <a:ext cx="2662542" cy="2828636"/>
            <a:chOff x="4159600" y="887163"/>
            <a:chExt cx="1265600" cy="1344550"/>
          </a:xfrm>
        </p:grpSpPr>
        <p:sp>
          <p:nvSpPr>
            <p:cNvPr id="256" name="Google Shape;256;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2"/>
          <p:cNvGrpSpPr/>
          <p:nvPr/>
        </p:nvGrpSpPr>
        <p:grpSpPr>
          <a:xfrm rot="8977348">
            <a:off x="-337299" y="-798513"/>
            <a:ext cx="885679" cy="1420878"/>
            <a:chOff x="2402100" y="3854125"/>
            <a:chExt cx="435600" cy="698825"/>
          </a:xfrm>
        </p:grpSpPr>
        <p:sp>
          <p:nvSpPr>
            <p:cNvPr id="362" name="Google Shape;362;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
          <p:cNvGrpSpPr/>
          <p:nvPr/>
        </p:nvGrpSpPr>
        <p:grpSpPr>
          <a:xfrm rot="8607250">
            <a:off x="-672758" y="-130852"/>
            <a:ext cx="1219989" cy="1925352"/>
            <a:chOff x="322650" y="2571325"/>
            <a:chExt cx="573100" cy="904450"/>
          </a:xfrm>
        </p:grpSpPr>
        <p:sp>
          <p:nvSpPr>
            <p:cNvPr id="376" name="Google Shape;376;p2"/>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
          <p:cNvGrpSpPr/>
          <p:nvPr/>
        </p:nvGrpSpPr>
        <p:grpSpPr>
          <a:xfrm>
            <a:off x="2642400" y="3965675"/>
            <a:ext cx="700450" cy="636075"/>
            <a:chOff x="3652400" y="3788700"/>
            <a:chExt cx="700450" cy="636075"/>
          </a:xfrm>
        </p:grpSpPr>
        <p:sp>
          <p:nvSpPr>
            <p:cNvPr id="384" name="Google Shape;384;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rot="-1616840">
            <a:off x="2268132" y="4366221"/>
            <a:ext cx="1018996" cy="1634756"/>
            <a:chOff x="2402100" y="3854125"/>
            <a:chExt cx="435600" cy="698825"/>
          </a:xfrm>
        </p:grpSpPr>
        <p:sp>
          <p:nvSpPr>
            <p:cNvPr id="400" name="Google Shape;400;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rot="-10030981">
            <a:off x="5435049" y="-829610"/>
            <a:ext cx="1062999" cy="1874972"/>
            <a:chOff x="2797700" y="3217325"/>
            <a:chExt cx="682725" cy="1204225"/>
          </a:xfrm>
        </p:grpSpPr>
        <p:sp>
          <p:nvSpPr>
            <p:cNvPr id="414" name="Google Shape;414;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
        <p:nvSpPr>
          <p:cNvPr id="422" name="Google Shape;422;p2"/>
          <p:cNvSpPr/>
          <p:nvPr/>
        </p:nvSpPr>
        <p:spPr>
          <a:xfrm>
            <a:off x="7982063" y="19987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
          <p:cNvGrpSpPr/>
          <p:nvPr/>
        </p:nvGrpSpPr>
        <p:grpSpPr>
          <a:xfrm>
            <a:off x="6692763" y="3965663"/>
            <a:ext cx="610325" cy="417350"/>
            <a:chOff x="364525" y="2023775"/>
            <a:chExt cx="610325" cy="417350"/>
          </a:xfrm>
        </p:grpSpPr>
        <p:sp>
          <p:nvSpPr>
            <p:cNvPr id="424" name="Google Shape;424;p2"/>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
          <p:cNvGrpSpPr/>
          <p:nvPr/>
        </p:nvGrpSpPr>
        <p:grpSpPr>
          <a:xfrm rot="901471">
            <a:off x="7869994" y="2465501"/>
            <a:ext cx="1481075" cy="2494684"/>
            <a:chOff x="3026750" y="1552825"/>
            <a:chExt cx="1108700" cy="1867600"/>
          </a:xfrm>
        </p:grpSpPr>
        <p:sp>
          <p:nvSpPr>
            <p:cNvPr id="433" name="Google Shape;433;p2"/>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2"/>
        <p:cNvGrpSpPr/>
        <p:nvPr/>
      </p:nvGrpSpPr>
      <p:grpSpPr>
        <a:xfrm>
          <a:off x="0" y="0"/>
          <a:ext cx="0" cy="0"/>
          <a:chOff x="0" y="0"/>
          <a:chExt cx="0" cy="0"/>
        </a:xfrm>
      </p:grpSpPr>
      <p:sp>
        <p:nvSpPr>
          <p:cNvPr id="1363" name="Google Shape;1363;p11"/>
          <p:cNvSpPr txBox="1">
            <a:spLocks noGrp="1"/>
          </p:cNvSpPr>
          <p:nvPr>
            <p:ph type="title" hasCustomPrompt="1"/>
          </p:nvPr>
        </p:nvSpPr>
        <p:spPr>
          <a:xfrm>
            <a:off x="714300" y="1106125"/>
            <a:ext cx="77154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b="1"/>
            </a:lvl1pPr>
            <a:lvl2pPr lvl="1" algn="ctr">
              <a:spcBef>
                <a:spcPts val="0"/>
              </a:spcBef>
              <a:spcAft>
                <a:spcPts val="0"/>
              </a:spcAft>
              <a:buSzPts val="11300"/>
              <a:buNone/>
              <a:defRPr sz="11300"/>
            </a:lvl2pPr>
            <a:lvl3pPr lvl="2" algn="ctr">
              <a:spcBef>
                <a:spcPts val="0"/>
              </a:spcBef>
              <a:spcAft>
                <a:spcPts val="0"/>
              </a:spcAft>
              <a:buSzPts val="11300"/>
              <a:buNone/>
              <a:defRPr sz="11300"/>
            </a:lvl3pPr>
            <a:lvl4pPr lvl="3" algn="ctr">
              <a:spcBef>
                <a:spcPts val="0"/>
              </a:spcBef>
              <a:spcAft>
                <a:spcPts val="0"/>
              </a:spcAft>
              <a:buSzPts val="11300"/>
              <a:buNone/>
              <a:defRPr sz="11300"/>
            </a:lvl4pPr>
            <a:lvl5pPr lvl="4" algn="ctr">
              <a:spcBef>
                <a:spcPts val="0"/>
              </a:spcBef>
              <a:spcAft>
                <a:spcPts val="0"/>
              </a:spcAft>
              <a:buSzPts val="11300"/>
              <a:buNone/>
              <a:defRPr sz="11300"/>
            </a:lvl5pPr>
            <a:lvl6pPr lvl="5" algn="ctr">
              <a:spcBef>
                <a:spcPts val="0"/>
              </a:spcBef>
              <a:spcAft>
                <a:spcPts val="0"/>
              </a:spcAft>
              <a:buSzPts val="11300"/>
              <a:buNone/>
              <a:defRPr sz="11300"/>
            </a:lvl6pPr>
            <a:lvl7pPr lvl="6" algn="ctr">
              <a:spcBef>
                <a:spcPts val="0"/>
              </a:spcBef>
              <a:spcAft>
                <a:spcPts val="0"/>
              </a:spcAft>
              <a:buSzPts val="11300"/>
              <a:buNone/>
              <a:defRPr sz="11300"/>
            </a:lvl7pPr>
            <a:lvl8pPr lvl="7" algn="ctr">
              <a:spcBef>
                <a:spcPts val="0"/>
              </a:spcBef>
              <a:spcAft>
                <a:spcPts val="0"/>
              </a:spcAft>
              <a:buSzPts val="11300"/>
              <a:buNone/>
              <a:defRPr sz="11300"/>
            </a:lvl8pPr>
            <a:lvl9pPr lvl="8" algn="ctr">
              <a:spcBef>
                <a:spcPts val="0"/>
              </a:spcBef>
              <a:spcAft>
                <a:spcPts val="0"/>
              </a:spcAft>
              <a:buSzPts val="11300"/>
              <a:buNone/>
              <a:defRPr sz="11300"/>
            </a:lvl9pPr>
          </a:lstStyle>
          <a:p>
            <a:r>
              <a:t>xx%</a:t>
            </a:r>
          </a:p>
        </p:txBody>
      </p:sp>
      <p:sp>
        <p:nvSpPr>
          <p:cNvPr id="1364" name="Google Shape;1364;p11"/>
          <p:cNvSpPr txBox="1">
            <a:spLocks noGrp="1"/>
          </p:cNvSpPr>
          <p:nvPr>
            <p:ph type="body" idx="1"/>
          </p:nvPr>
        </p:nvSpPr>
        <p:spPr>
          <a:xfrm>
            <a:off x="714300" y="2895050"/>
            <a:ext cx="7715400" cy="1300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vl1pPr>
            <a:lvl2pPr marL="914400" lvl="1" indent="-273050" algn="ctr">
              <a:spcBef>
                <a:spcPts val="1600"/>
              </a:spcBef>
              <a:spcAft>
                <a:spcPts val="0"/>
              </a:spcAft>
              <a:buSzPts val="700"/>
              <a:buChar char="○"/>
              <a:defRPr sz="700"/>
            </a:lvl2pPr>
            <a:lvl3pPr marL="1371600" lvl="2" indent="-273050" algn="ctr">
              <a:spcBef>
                <a:spcPts val="1600"/>
              </a:spcBef>
              <a:spcAft>
                <a:spcPts val="0"/>
              </a:spcAft>
              <a:buSzPts val="700"/>
              <a:buChar char="■"/>
              <a:defRPr sz="700"/>
            </a:lvl3pPr>
            <a:lvl4pPr marL="1828800" lvl="3" indent="-273050" algn="ctr">
              <a:spcBef>
                <a:spcPts val="1600"/>
              </a:spcBef>
              <a:spcAft>
                <a:spcPts val="0"/>
              </a:spcAft>
              <a:buSzPts val="700"/>
              <a:buChar char="●"/>
              <a:defRPr sz="700"/>
            </a:lvl4pPr>
            <a:lvl5pPr marL="2286000" lvl="4" indent="-273050" algn="ctr">
              <a:spcBef>
                <a:spcPts val="1600"/>
              </a:spcBef>
              <a:spcAft>
                <a:spcPts val="0"/>
              </a:spcAft>
              <a:buSzPts val="700"/>
              <a:buChar char="○"/>
              <a:defRPr sz="700"/>
            </a:lvl5pPr>
            <a:lvl6pPr marL="2743200" lvl="5" indent="-273050" algn="ctr">
              <a:spcBef>
                <a:spcPts val="1600"/>
              </a:spcBef>
              <a:spcAft>
                <a:spcPts val="0"/>
              </a:spcAft>
              <a:buSzPts val="700"/>
              <a:buChar char="■"/>
              <a:defRPr sz="700"/>
            </a:lvl6pPr>
            <a:lvl7pPr marL="3200400" lvl="6" indent="-273050" algn="ctr">
              <a:spcBef>
                <a:spcPts val="1600"/>
              </a:spcBef>
              <a:spcAft>
                <a:spcPts val="0"/>
              </a:spcAft>
              <a:buSzPts val="700"/>
              <a:buChar char="●"/>
              <a:defRPr sz="700"/>
            </a:lvl7pPr>
            <a:lvl8pPr marL="3657600" lvl="7" indent="-273050" algn="ctr">
              <a:spcBef>
                <a:spcPts val="1600"/>
              </a:spcBef>
              <a:spcAft>
                <a:spcPts val="0"/>
              </a:spcAft>
              <a:buSzPts val="700"/>
              <a:buChar char="○"/>
              <a:defRPr sz="700"/>
            </a:lvl8pPr>
            <a:lvl9pPr marL="4114800" lvl="8" indent="-273050" algn="ctr">
              <a:spcBef>
                <a:spcPts val="1600"/>
              </a:spcBef>
              <a:spcAft>
                <a:spcPts val="1600"/>
              </a:spcAft>
              <a:buSzPts val="700"/>
              <a:buChar char="■"/>
              <a:defRPr sz="700"/>
            </a:lvl9pPr>
          </a:lstStyle>
          <a:p>
            <a:endParaRPr/>
          </a:p>
        </p:txBody>
      </p:sp>
      <p:sp>
        <p:nvSpPr>
          <p:cNvPr id="1365" name="Google Shape;136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1366" name="Google Shape;1366;p11"/>
          <p:cNvGrpSpPr/>
          <p:nvPr/>
        </p:nvGrpSpPr>
        <p:grpSpPr>
          <a:xfrm>
            <a:off x="-1395361" y="3069630"/>
            <a:ext cx="5889385" cy="2656239"/>
            <a:chOff x="5619200" y="4458200"/>
            <a:chExt cx="1647150" cy="742900"/>
          </a:xfrm>
        </p:grpSpPr>
        <p:sp>
          <p:nvSpPr>
            <p:cNvPr id="1367" name="Google Shape;1367;p11"/>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1"/>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1"/>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1"/>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1"/>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2" name="Google Shape;1372;p11"/>
          <p:cNvGrpSpPr/>
          <p:nvPr/>
        </p:nvGrpSpPr>
        <p:grpSpPr>
          <a:xfrm rot="10800000">
            <a:off x="-455846" y="-473186"/>
            <a:ext cx="1481112" cy="2494740"/>
            <a:chOff x="3026750" y="1552825"/>
            <a:chExt cx="1108700" cy="1867600"/>
          </a:xfrm>
        </p:grpSpPr>
        <p:sp>
          <p:nvSpPr>
            <p:cNvPr id="1373" name="Google Shape;1373;p11"/>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1"/>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1"/>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1"/>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1"/>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1"/>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1"/>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1"/>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1"/>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1"/>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1"/>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1"/>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1"/>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1"/>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1"/>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1"/>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1"/>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1"/>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1"/>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2" name="Google Shape;1392;p11"/>
          <p:cNvGrpSpPr/>
          <p:nvPr/>
        </p:nvGrpSpPr>
        <p:grpSpPr>
          <a:xfrm rot="10800000" flipH="1">
            <a:off x="5666089" y="-544904"/>
            <a:ext cx="4078069" cy="2428630"/>
            <a:chOff x="4178350" y="2375050"/>
            <a:chExt cx="938350" cy="515775"/>
          </a:xfrm>
        </p:grpSpPr>
        <p:sp>
          <p:nvSpPr>
            <p:cNvPr id="1393" name="Google Shape;1393;p1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11"/>
          <p:cNvGrpSpPr/>
          <p:nvPr/>
        </p:nvGrpSpPr>
        <p:grpSpPr>
          <a:xfrm rot="-8303019">
            <a:off x="7548876" y="301633"/>
            <a:ext cx="2662537" cy="2828630"/>
            <a:chOff x="4159600" y="887163"/>
            <a:chExt cx="1265600" cy="1344550"/>
          </a:xfrm>
        </p:grpSpPr>
        <p:sp>
          <p:nvSpPr>
            <p:cNvPr id="1401" name="Google Shape;1401;p11"/>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1"/>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1"/>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1"/>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1"/>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1"/>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1"/>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1"/>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1"/>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1"/>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1"/>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1"/>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1"/>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1"/>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1"/>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1"/>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1"/>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1"/>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1"/>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1"/>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1"/>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1"/>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1"/>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1"/>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1"/>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1"/>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1"/>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1"/>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1"/>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1"/>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1"/>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1"/>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1"/>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1"/>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1"/>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1"/>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1"/>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1"/>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1"/>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1"/>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1"/>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1"/>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1"/>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1"/>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1"/>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1"/>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1"/>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1"/>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1"/>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1"/>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1"/>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1"/>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1"/>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1"/>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1"/>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1"/>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1"/>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1"/>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1"/>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1"/>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1"/>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1"/>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1"/>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1"/>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1"/>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1"/>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1"/>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1"/>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1"/>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1"/>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1"/>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1"/>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1"/>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1"/>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1"/>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1"/>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1"/>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1"/>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1"/>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1"/>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1"/>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1"/>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1"/>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1"/>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1"/>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1"/>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1"/>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1"/>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1"/>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1"/>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1"/>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1"/>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1"/>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1"/>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1"/>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1"/>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1"/>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1"/>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1"/>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1"/>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6" name="Google Shape;1506;p11"/>
          <p:cNvSpPr/>
          <p:nvPr/>
        </p:nvSpPr>
        <p:spPr>
          <a:xfrm rot="900256">
            <a:off x="4082698" y="3959745"/>
            <a:ext cx="1751642" cy="1566076"/>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7" name="Google Shape;1507;p11"/>
          <p:cNvGrpSpPr/>
          <p:nvPr/>
        </p:nvGrpSpPr>
        <p:grpSpPr>
          <a:xfrm rot="10800000">
            <a:off x="4996947" y="-738449"/>
            <a:ext cx="1010203" cy="1594184"/>
            <a:chOff x="322650" y="2571325"/>
            <a:chExt cx="573100" cy="904450"/>
          </a:xfrm>
        </p:grpSpPr>
        <p:sp>
          <p:nvSpPr>
            <p:cNvPr id="1508" name="Google Shape;1508;p11"/>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1"/>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1"/>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1"/>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1"/>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1"/>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1"/>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11"/>
          <p:cNvGrpSpPr/>
          <p:nvPr/>
        </p:nvGrpSpPr>
        <p:grpSpPr>
          <a:xfrm>
            <a:off x="364063" y="2647938"/>
            <a:ext cx="700450" cy="636075"/>
            <a:chOff x="3652400" y="3788700"/>
            <a:chExt cx="700450" cy="636075"/>
          </a:xfrm>
        </p:grpSpPr>
        <p:sp>
          <p:nvSpPr>
            <p:cNvPr id="1516" name="Google Shape;1516;p1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1" name="Google Shape;1531;p11"/>
          <p:cNvSpPr/>
          <p:nvPr/>
        </p:nvSpPr>
        <p:spPr>
          <a:xfrm>
            <a:off x="1619163" y="229025"/>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2" name="Google Shape;1532;p11"/>
          <p:cNvGrpSpPr/>
          <p:nvPr/>
        </p:nvGrpSpPr>
        <p:grpSpPr>
          <a:xfrm rot="-1403899">
            <a:off x="905145" y="4196311"/>
            <a:ext cx="1168303" cy="1874471"/>
            <a:chOff x="2402100" y="3854125"/>
            <a:chExt cx="435600" cy="698825"/>
          </a:xfrm>
        </p:grpSpPr>
        <p:sp>
          <p:nvSpPr>
            <p:cNvPr id="1533" name="Google Shape;1533;p11"/>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1"/>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1"/>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1"/>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1"/>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1"/>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1"/>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1"/>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1"/>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1"/>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1"/>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1"/>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1"/>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6" name="Google Shape;1546;p11"/>
          <p:cNvSpPr/>
          <p:nvPr/>
        </p:nvSpPr>
        <p:spPr>
          <a:xfrm>
            <a:off x="8093875" y="35195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7" name="Google Shape;1547;p11"/>
          <p:cNvGrpSpPr/>
          <p:nvPr/>
        </p:nvGrpSpPr>
        <p:grpSpPr>
          <a:xfrm>
            <a:off x="6784683" y="4041419"/>
            <a:ext cx="2073648" cy="1872714"/>
            <a:chOff x="1992250" y="544500"/>
            <a:chExt cx="1080250" cy="975575"/>
          </a:xfrm>
        </p:grpSpPr>
        <p:sp>
          <p:nvSpPr>
            <p:cNvPr id="1548" name="Google Shape;1548;p11"/>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1"/>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11"/>
          <p:cNvGrpSpPr/>
          <p:nvPr/>
        </p:nvGrpSpPr>
        <p:grpSpPr>
          <a:xfrm rot="-1971140" flipH="1">
            <a:off x="7655162" y="3911948"/>
            <a:ext cx="1853974" cy="1381926"/>
            <a:chOff x="4500175" y="3779525"/>
            <a:chExt cx="1136425" cy="847075"/>
          </a:xfrm>
        </p:grpSpPr>
        <p:sp>
          <p:nvSpPr>
            <p:cNvPr id="1551" name="Google Shape;1551;p11"/>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1"/>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1"/>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1"/>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1"/>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1"/>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1"/>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1"/>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1"/>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1"/>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1"/>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11"/>
          <p:cNvGrpSpPr/>
          <p:nvPr/>
        </p:nvGrpSpPr>
        <p:grpSpPr>
          <a:xfrm rot="8728791">
            <a:off x="2127854" y="-397679"/>
            <a:ext cx="589483" cy="1039759"/>
            <a:chOff x="2797700" y="3217325"/>
            <a:chExt cx="682725" cy="1204225"/>
          </a:xfrm>
        </p:grpSpPr>
        <p:sp>
          <p:nvSpPr>
            <p:cNvPr id="1563" name="Google Shape;1563;p11"/>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1"/>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1"/>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1"/>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1"/>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1"/>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1"/>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572"/>
        <p:cNvGrpSpPr/>
        <p:nvPr/>
      </p:nvGrpSpPr>
      <p:grpSpPr>
        <a:xfrm>
          <a:off x="0" y="0"/>
          <a:ext cx="0" cy="0"/>
          <a:chOff x="0" y="0"/>
          <a:chExt cx="0" cy="0"/>
        </a:xfrm>
      </p:grpSpPr>
      <p:sp>
        <p:nvSpPr>
          <p:cNvPr id="1573" name="Google Shape;1573;p13"/>
          <p:cNvSpPr txBox="1">
            <a:spLocks noGrp="1"/>
          </p:cNvSpPr>
          <p:nvPr>
            <p:ph type="title"/>
          </p:nvPr>
        </p:nvSpPr>
        <p:spPr>
          <a:xfrm>
            <a:off x="1126050" y="1239475"/>
            <a:ext cx="2986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1700"/>
              <a:buNone/>
              <a:defRPr sz="1700" b="1"/>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
        <p:nvSpPr>
          <p:cNvPr id="1574" name="Google Shape;1574;p13"/>
          <p:cNvSpPr txBox="1">
            <a:spLocks noGrp="1"/>
          </p:cNvSpPr>
          <p:nvPr>
            <p:ph type="title" idx="2" hasCustomPrompt="1"/>
          </p:nvPr>
        </p:nvSpPr>
        <p:spPr>
          <a:xfrm>
            <a:off x="1314300" y="4095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5" name="Google Shape;1575;p13"/>
          <p:cNvSpPr txBox="1">
            <a:spLocks noGrp="1"/>
          </p:cNvSpPr>
          <p:nvPr>
            <p:ph type="subTitle" idx="1"/>
          </p:nvPr>
        </p:nvSpPr>
        <p:spPr>
          <a:xfrm>
            <a:off x="1370850" y="1676400"/>
            <a:ext cx="2496900" cy="738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576" name="Google Shape;1576;p13"/>
          <p:cNvSpPr txBox="1">
            <a:spLocks noGrp="1"/>
          </p:cNvSpPr>
          <p:nvPr>
            <p:ph type="title" idx="3"/>
          </p:nvPr>
        </p:nvSpPr>
        <p:spPr>
          <a:xfrm>
            <a:off x="5012250" y="12394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77" name="Google Shape;1577;p13"/>
          <p:cNvSpPr txBox="1">
            <a:spLocks noGrp="1"/>
          </p:cNvSpPr>
          <p:nvPr>
            <p:ph type="title" idx="4" hasCustomPrompt="1"/>
          </p:nvPr>
        </p:nvSpPr>
        <p:spPr>
          <a:xfrm>
            <a:off x="5200500" y="4095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8" name="Google Shape;1578;p13"/>
          <p:cNvSpPr txBox="1">
            <a:spLocks noGrp="1"/>
          </p:cNvSpPr>
          <p:nvPr>
            <p:ph type="subTitle" idx="5"/>
          </p:nvPr>
        </p:nvSpPr>
        <p:spPr>
          <a:xfrm>
            <a:off x="5257050" y="16764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79" name="Google Shape;1579;p13"/>
          <p:cNvSpPr txBox="1">
            <a:spLocks noGrp="1"/>
          </p:cNvSpPr>
          <p:nvPr>
            <p:ph type="title" idx="6"/>
          </p:nvPr>
        </p:nvSpPr>
        <p:spPr>
          <a:xfrm>
            <a:off x="1126050" y="32746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0" name="Google Shape;1580;p13"/>
          <p:cNvSpPr txBox="1">
            <a:spLocks noGrp="1"/>
          </p:cNvSpPr>
          <p:nvPr>
            <p:ph type="title" idx="7" hasCustomPrompt="1"/>
          </p:nvPr>
        </p:nvSpPr>
        <p:spPr>
          <a:xfrm>
            <a:off x="1314300" y="24447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1" name="Google Shape;1581;p13"/>
          <p:cNvSpPr txBox="1">
            <a:spLocks noGrp="1"/>
          </p:cNvSpPr>
          <p:nvPr>
            <p:ph type="subTitle" idx="8"/>
          </p:nvPr>
        </p:nvSpPr>
        <p:spPr>
          <a:xfrm>
            <a:off x="1370850" y="37116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2" name="Google Shape;1582;p13"/>
          <p:cNvSpPr txBox="1">
            <a:spLocks noGrp="1"/>
          </p:cNvSpPr>
          <p:nvPr>
            <p:ph type="title" idx="9"/>
          </p:nvPr>
        </p:nvSpPr>
        <p:spPr>
          <a:xfrm>
            <a:off x="5012250" y="32746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3" name="Google Shape;1583;p13"/>
          <p:cNvSpPr txBox="1">
            <a:spLocks noGrp="1"/>
          </p:cNvSpPr>
          <p:nvPr>
            <p:ph type="title" idx="13" hasCustomPrompt="1"/>
          </p:nvPr>
        </p:nvSpPr>
        <p:spPr>
          <a:xfrm>
            <a:off x="5200500" y="24447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4" name="Google Shape;1584;p13"/>
          <p:cNvSpPr txBox="1">
            <a:spLocks noGrp="1"/>
          </p:cNvSpPr>
          <p:nvPr>
            <p:ph type="subTitle" idx="14"/>
          </p:nvPr>
        </p:nvSpPr>
        <p:spPr>
          <a:xfrm>
            <a:off x="5257050" y="37116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585" name="Google Shape;1585;p13"/>
          <p:cNvGrpSpPr/>
          <p:nvPr/>
        </p:nvGrpSpPr>
        <p:grpSpPr>
          <a:xfrm>
            <a:off x="-1289914" y="3847378"/>
            <a:ext cx="5081458" cy="2291921"/>
            <a:chOff x="5619200" y="4458200"/>
            <a:chExt cx="1647150" cy="742900"/>
          </a:xfrm>
        </p:grpSpPr>
        <p:sp>
          <p:nvSpPr>
            <p:cNvPr id="1586" name="Google Shape;1586;p1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1" name="Google Shape;1591;p13"/>
          <p:cNvGrpSpPr/>
          <p:nvPr/>
        </p:nvGrpSpPr>
        <p:grpSpPr>
          <a:xfrm rot="10800000" flipH="1">
            <a:off x="6148690" y="-1042184"/>
            <a:ext cx="4256731" cy="2205454"/>
            <a:chOff x="4178350" y="2375050"/>
            <a:chExt cx="938350" cy="515775"/>
          </a:xfrm>
        </p:grpSpPr>
        <p:sp>
          <p:nvSpPr>
            <p:cNvPr id="1592" name="Google Shape;1592;p1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13"/>
          <p:cNvGrpSpPr/>
          <p:nvPr/>
        </p:nvGrpSpPr>
        <p:grpSpPr>
          <a:xfrm>
            <a:off x="111850" y="1207775"/>
            <a:ext cx="700450" cy="636075"/>
            <a:chOff x="3652400" y="3788700"/>
            <a:chExt cx="700450" cy="636075"/>
          </a:xfrm>
        </p:grpSpPr>
        <p:sp>
          <p:nvSpPr>
            <p:cNvPr id="1600" name="Google Shape;1600;p1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5" name="Google Shape;1615;p13"/>
          <p:cNvGrpSpPr/>
          <p:nvPr/>
        </p:nvGrpSpPr>
        <p:grpSpPr>
          <a:xfrm rot="-2328237">
            <a:off x="8085383" y="4198637"/>
            <a:ext cx="1546773" cy="2481612"/>
            <a:chOff x="2402100" y="3854125"/>
            <a:chExt cx="435600" cy="698825"/>
          </a:xfrm>
        </p:grpSpPr>
        <p:sp>
          <p:nvSpPr>
            <p:cNvPr id="1616" name="Google Shape;1616;p1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9" name="Google Shape;1629;p13"/>
          <p:cNvSpPr/>
          <p:nvPr/>
        </p:nvSpPr>
        <p:spPr>
          <a:xfrm rot="10156090">
            <a:off x="-272109" y="-268359"/>
            <a:ext cx="1468398" cy="1313024"/>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0" name="Google Shape;1630;p13"/>
          <p:cNvGrpSpPr/>
          <p:nvPr/>
        </p:nvGrpSpPr>
        <p:grpSpPr>
          <a:xfrm rot="-1366232">
            <a:off x="8503460" y="3280683"/>
            <a:ext cx="1014294" cy="1600729"/>
            <a:chOff x="322650" y="2571325"/>
            <a:chExt cx="573100" cy="904450"/>
          </a:xfrm>
        </p:grpSpPr>
        <p:sp>
          <p:nvSpPr>
            <p:cNvPr id="1631" name="Google Shape;1631;p1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8" name="Google Shape;1638;p13"/>
          <p:cNvGrpSpPr/>
          <p:nvPr/>
        </p:nvGrpSpPr>
        <p:grpSpPr>
          <a:xfrm>
            <a:off x="8429688" y="975913"/>
            <a:ext cx="610325" cy="417350"/>
            <a:chOff x="364525" y="2023775"/>
            <a:chExt cx="610325" cy="417350"/>
          </a:xfrm>
        </p:grpSpPr>
        <p:sp>
          <p:nvSpPr>
            <p:cNvPr id="1639" name="Google Shape;1639;p13"/>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1">
    <p:spTree>
      <p:nvGrpSpPr>
        <p:cNvPr id="1" name="Shape 1836"/>
        <p:cNvGrpSpPr/>
        <p:nvPr/>
      </p:nvGrpSpPr>
      <p:grpSpPr>
        <a:xfrm>
          <a:off x="0" y="0"/>
          <a:ext cx="0" cy="0"/>
          <a:chOff x="0" y="0"/>
          <a:chExt cx="0" cy="0"/>
        </a:xfrm>
      </p:grpSpPr>
      <p:sp>
        <p:nvSpPr>
          <p:cNvPr id="1837" name="Google Shape;1837;p15"/>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38" name="Google Shape;1838;p15"/>
          <p:cNvSpPr txBox="1">
            <a:spLocks noGrp="1"/>
          </p:cNvSpPr>
          <p:nvPr>
            <p:ph type="title" idx="2"/>
          </p:nvPr>
        </p:nvSpPr>
        <p:spPr>
          <a:xfrm>
            <a:off x="714299"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839" name="Google Shape;1839;p15"/>
          <p:cNvSpPr txBox="1">
            <a:spLocks noGrp="1"/>
          </p:cNvSpPr>
          <p:nvPr>
            <p:ph type="subTitle" idx="1"/>
          </p:nvPr>
        </p:nvSpPr>
        <p:spPr>
          <a:xfrm>
            <a:off x="857852"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1840" name="Google Shape;1840;p15"/>
          <p:cNvSpPr txBox="1">
            <a:spLocks noGrp="1"/>
          </p:cNvSpPr>
          <p:nvPr>
            <p:ph type="title" idx="3"/>
          </p:nvPr>
        </p:nvSpPr>
        <p:spPr>
          <a:xfrm>
            <a:off x="2731844"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841" name="Google Shape;1841;p15"/>
          <p:cNvSpPr txBox="1">
            <a:spLocks noGrp="1"/>
          </p:cNvSpPr>
          <p:nvPr>
            <p:ph type="subTitle" idx="4"/>
          </p:nvPr>
        </p:nvSpPr>
        <p:spPr>
          <a:xfrm>
            <a:off x="2875396"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grpSp>
        <p:nvGrpSpPr>
          <p:cNvPr id="1842" name="Google Shape;1842;p15"/>
          <p:cNvGrpSpPr/>
          <p:nvPr/>
        </p:nvGrpSpPr>
        <p:grpSpPr>
          <a:xfrm rot="10800000">
            <a:off x="4391614" y="-1062620"/>
            <a:ext cx="5889385" cy="2656239"/>
            <a:chOff x="5619200" y="4458200"/>
            <a:chExt cx="1647150" cy="742900"/>
          </a:xfrm>
        </p:grpSpPr>
        <p:sp>
          <p:nvSpPr>
            <p:cNvPr id="1843" name="Google Shape;1843;p15"/>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5"/>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5"/>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5"/>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5"/>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15"/>
          <p:cNvGrpSpPr/>
          <p:nvPr/>
        </p:nvGrpSpPr>
        <p:grpSpPr>
          <a:xfrm flipH="1">
            <a:off x="-486278" y="4432054"/>
            <a:ext cx="3239372" cy="1780558"/>
            <a:chOff x="4178350" y="2375050"/>
            <a:chExt cx="938350" cy="515775"/>
          </a:xfrm>
        </p:grpSpPr>
        <p:sp>
          <p:nvSpPr>
            <p:cNvPr id="1849" name="Google Shape;1849;p1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15"/>
          <p:cNvGrpSpPr/>
          <p:nvPr/>
        </p:nvGrpSpPr>
        <p:grpSpPr>
          <a:xfrm rot="-1180163">
            <a:off x="8111627" y="4505386"/>
            <a:ext cx="1089543" cy="1748178"/>
            <a:chOff x="2402100" y="3854125"/>
            <a:chExt cx="435600" cy="698825"/>
          </a:xfrm>
        </p:grpSpPr>
        <p:sp>
          <p:nvSpPr>
            <p:cNvPr id="1857" name="Google Shape;1857;p15"/>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5"/>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5"/>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5"/>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5"/>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5"/>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5"/>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5"/>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5"/>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5"/>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5"/>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5"/>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5"/>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15"/>
          <p:cNvGrpSpPr/>
          <p:nvPr/>
        </p:nvGrpSpPr>
        <p:grpSpPr>
          <a:xfrm rot="-8100000">
            <a:off x="-90095" y="-641248"/>
            <a:ext cx="830250" cy="1464437"/>
            <a:chOff x="2797700" y="3217325"/>
            <a:chExt cx="682725" cy="1204225"/>
          </a:xfrm>
        </p:grpSpPr>
        <p:sp>
          <p:nvSpPr>
            <p:cNvPr id="1871" name="Google Shape;1871;p1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15"/>
          <p:cNvGrpSpPr/>
          <p:nvPr/>
        </p:nvGrpSpPr>
        <p:grpSpPr>
          <a:xfrm>
            <a:off x="2095563" y="4602888"/>
            <a:ext cx="700450" cy="636075"/>
            <a:chOff x="3652400" y="3788700"/>
            <a:chExt cx="700450" cy="636075"/>
          </a:xfrm>
        </p:grpSpPr>
        <p:sp>
          <p:nvSpPr>
            <p:cNvPr id="1879" name="Google Shape;1879;p15"/>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5"/>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5"/>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5"/>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5"/>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5"/>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5"/>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5"/>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5"/>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5"/>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5"/>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5"/>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5"/>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5"/>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5"/>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5"/>
          <p:cNvGrpSpPr/>
          <p:nvPr/>
        </p:nvGrpSpPr>
        <p:grpSpPr>
          <a:xfrm rot="9629822">
            <a:off x="7970529" y="-832671"/>
            <a:ext cx="1010225" cy="1594224"/>
            <a:chOff x="322650" y="2571325"/>
            <a:chExt cx="573100" cy="904450"/>
          </a:xfrm>
        </p:grpSpPr>
        <p:sp>
          <p:nvSpPr>
            <p:cNvPr id="1895" name="Google Shape;1895;p15"/>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5"/>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5"/>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5"/>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5"/>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5"/>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5"/>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2" name="Google Shape;1902;p15"/>
          <p:cNvGrpSpPr/>
          <p:nvPr/>
        </p:nvGrpSpPr>
        <p:grpSpPr>
          <a:xfrm rot="-4956298" flipH="1">
            <a:off x="8404143" y="4116790"/>
            <a:ext cx="1304099" cy="972225"/>
            <a:chOff x="4500175" y="3779525"/>
            <a:chExt cx="1136425" cy="847075"/>
          </a:xfrm>
        </p:grpSpPr>
        <p:sp>
          <p:nvSpPr>
            <p:cNvPr id="1903" name="Google Shape;1903;p15"/>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5"/>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5"/>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5"/>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5"/>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5"/>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5"/>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5"/>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5"/>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5"/>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5"/>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15"/>
          <p:cNvSpPr txBox="1">
            <a:spLocks noGrp="1"/>
          </p:cNvSpPr>
          <p:nvPr>
            <p:ph type="title" idx="5"/>
          </p:nvPr>
        </p:nvSpPr>
        <p:spPr>
          <a:xfrm>
            <a:off x="4705044"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915" name="Google Shape;1915;p15"/>
          <p:cNvSpPr txBox="1">
            <a:spLocks noGrp="1"/>
          </p:cNvSpPr>
          <p:nvPr>
            <p:ph type="subTitle" idx="6"/>
          </p:nvPr>
        </p:nvSpPr>
        <p:spPr>
          <a:xfrm>
            <a:off x="4848597"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1916" name="Google Shape;1916;p15"/>
          <p:cNvSpPr txBox="1">
            <a:spLocks noGrp="1"/>
          </p:cNvSpPr>
          <p:nvPr>
            <p:ph type="title" idx="7"/>
          </p:nvPr>
        </p:nvSpPr>
        <p:spPr>
          <a:xfrm>
            <a:off x="6678235"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917" name="Google Shape;1917;p15"/>
          <p:cNvSpPr txBox="1">
            <a:spLocks noGrp="1"/>
          </p:cNvSpPr>
          <p:nvPr>
            <p:ph type="subTitle" idx="8"/>
          </p:nvPr>
        </p:nvSpPr>
        <p:spPr>
          <a:xfrm>
            <a:off x="6821939"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1918"/>
        <p:cNvGrpSpPr/>
        <p:nvPr/>
      </p:nvGrpSpPr>
      <p:grpSpPr>
        <a:xfrm>
          <a:off x="0" y="0"/>
          <a:ext cx="0" cy="0"/>
          <a:chOff x="0" y="0"/>
          <a:chExt cx="0" cy="0"/>
        </a:xfrm>
      </p:grpSpPr>
      <p:sp>
        <p:nvSpPr>
          <p:cNvPr id="1919" name="Google Shape;1919;p16"/>
          <p:cNvSpPr txBox="1">
            <a:spLocks noGrp="1"/>
          </p:cNvSpPr>
          <p:nvPr>
            <p:ph type="title"/>
          </p:nvPr>
        </p:nvSpPr>
        <p:spPr>
          <a:xfrm>
            <a:off x="714300" y="54575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20" name="Google Shape;1920;p16"/>
          <p:cNvSpPr txBox="1">
            <a:spLocks noGrp="1"/>
          </p:cNvSpPr>
          <p:nvPr>
            <p:ph type="body" idx="1"/>
          </p:nvPr>
        </p:nvSpPr>
        <p:spPr>
          <a:xfrm>
            <a:off x="714300" y="1734450"/>
            <a:ext cx="2808000" cy="2508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1921" name="Google Shape;1921;p16"/>
          <p:cNvGrpSpPr/>
          <p:nvPr/>
        </p:nvGrpSpPr>
        <p:grpSpPr>
          <a:xfrm flipH="1">
            <a:off x="-830528" y="3821441"/>
            <a:ext cx="3239372" cy="1780558"/>
            <a:chOff x="4178350" y="2375050"/>
            <a:chExt cx="938350" cy="515775"/>
          </a:xfrm>
        </p:grpSpPr>
        <p:sp>
          <p:nvSpPr>
            <p:cNvPr id="1922" name="Google Shape;1922;p16"/>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6"/>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6"/>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6"/>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6"/>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6"/>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6"/>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9" name="Google Shape;1929;p16"/>
          <p:cNvGrpSpPr/>
          <p:nvPr/>
        </p:nvGrpSpPr>
        <p:grpSpPr>
          <a:xfrm>
            <a:off x="1816335" y="3884955"/>
            <a:ext cx="881125" cy="1554173"/>
            <a:chOff x="2797700" y="3217325"/>
            <a:chExt cx="682725" cy="1204225"/>
          </a:xfrm>
        </p:grpSpPr>
        <p:sp>
          <p:nvSpPr>
            <p:cNvPr id="1930" name="Google Shape;1930;p16"/>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6"/>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6"/>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6"/>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6"/>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6"/>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6"/>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16"/>
          <p:cNvSpPr/>
          <p:nvPr/>
        </p:nvSpPr>
        <p:spPr>
          <a:xfrm>
            <a:off x="79575" y="3338363"/>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8" name="Google Shape;1938;p16"/>
          <p:cNvGrpSpPr/>
          <p:nvPr/>
        </p:nvGrpSpPr>
        <p:grpSpPr>
          <a:xfrm rot="9556908">
            <a:off x="2671536" y="-1109002"/>
            <a:ext cx="1044883" cy="1676392"/>
            <a:chOff x="2402100" y="3854125"/>
            <a:chExt cx="435600" cy="698825"/>
          </a:xfrm>
        </p:grpSpPr>
        <p:sp>
          <p:nvSpPr>
            <p:cNvPr id="1939" name="Google Shape;1939;p1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2" name="Google Shape;1952;p16"/>
          <p:cNvSpPr txBox="1">
            <a:spLocks noGrp="1"/>
          </p:cNvSpPr>
          <p:nvPr>
            <p:ph type="title" idx="2"/>
          </p:nvPr>
        </p:nvSpPr>
        <p:spPr>
          <a:xfrm>
            <a:off x="714300" y="899125"/>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900"/>
              <a:buFont typeface="Poppins Medium"/>
              <a:buNone/>
              <a:defRPr sz="1900">
                <a:solidFill>
                  <a:schemeClr val="lt2"/>
                </a:solidFill>
                <a:latin typeface="Poppins Medium"/>
                <a:ea typeface="Poppins Medium"/>
                <a:cs typeface="Poppins Medium"/>
                <a:sym typeface="Poppins Medium"/>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12">
    <p:spTree>
      <p:nvGrpSpPr>
        <p:cNvPr id="1" name="Shape 1953"/>
        <p:cNvGrpSpPr/>
        <p:nvPr/>
      </p:nvGrpSpPr>
      <p:grpSpPr>
        <a:xfrm>
          <a:off x="0" y="0"/>
          <a:ext cx="0" cy="0"/>
          <a:chOff x="0" y="0"/>
          <a:chExt cx="0" cy="0"/>
        </a:xfrm>
      </p:grpSpPr>
      <p:sp>
        <p:nvSpPr>
          <p:cNvPr id="1954" name="Google Shape;1954;p17"/>
          <p:cNvSpPr txBox="1">
            <a:spLocks noGrp="1"/>
          </p:cNvSpPr>
          <p:nvPr>
            <p:ph type="title"/>
          </p:nvPr>
        </p:nvSpPr>
        <p:spPr>
          <a:xfrm>
            <a:off x="5621700" y="545750"/>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b="1"/>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955" name="Google Shape;1955;p17"/>
          <p:cNvSpPr txBox="1">
            <a:spLocks noGrp="1"/>
          </p:cNvSpPr>
          <p:nvPr>
            <p:ph type="body" idx="1"/>
          </p:nvPr>
        </p:nvSpPr>
        <p:spPr>
          <a:xfrm>
            <a:off x="5621700" y="1734450"/>
            <a:ext cx="2808000" cy="2508600"/>
          </a:xfrm>
          <a:prstGeom prst="rect">
            <a:avLst/>
          </a:prstGeom>
        </p:spPr>
        <p:txBody>
          <a:bodyPr spcFirstLastPara="1" wrap="square" lIns="91425" tIns="91425" rIns="91425" bIns="91425" anchor="t" anchorCtr="0">
            <a:noAutofit/>
          </a:bodyPr>
          <a:lstStyle>
            <a:lvl1pPr marL="457200" lvl="0" indent="-304800" algn="r" rtl="0">
              <a:spcBef>
                <a:spcPts val="0"/>
              </a:spcBef>
              <a:spcAft>
                <a:spcPts val="0"/>
              </a:spcAft>
              <a:buSzPts val="1200"/>
              <a:buChar char="●"/>
              <a:defRPr sz="1200"/>
            </a:lvl1pPr>
            <a:lvl2pPr marL="914400" lvl="1" indent="-304800" algn="r" rtl="0">
              <a:spcBef>
                <a:spcPts val="1600"/>
              </a:spcBef>
              <a:spcAft>
                <a:spcPts val="0"/>
              </a:spcAft>
              <a:buSzPts val="1200"/>
              <a:buChar char="○"/>
              <a:defRPr sz="1200"/>
            </a:lvl2pPr>
            <a:lvl3pPr marL="1371600" lvl="2" indent="-304800" algn="r" rtl="0">
              <a:spcBef>
                <a:spcPts val="1600"/>
              </a:spcBef>
              <a:spcAft>
                <a:spcPts val="0"/>
              </a:spcAft>
              <a:buSzPts val="1200"/>
              <a:buChar char="■"/>
              <a:defRPr sz="1200"/>
            </a:lvl3pPr>
            <a:lvl4pPr marL="1828800" lvl="3" indent="-304800" algn="r" rtl="0">
              <a:spcBef>
                <a:spcPts val="1600"/>
              </a:spcBef>
              <a:spcAft>
                <a:spcPts val="0"/>
              </a:spcAft>
              <a:buSzPts val="1200"/>
              <a:buChar char="●"/>
              <a:defRPr sz="1200"/>
            </a:lvl4pPr>
            <a:lvl5pPr marL="2286000" lvl="4" indent="-304800" algn="r" rtl="0">
              <a:spcBef>
                <a:spcPts val="1600"/>
              </a:spcBef>
              <a:spcAft>
                <a:spcPts val="0"/>
              </a:spcAft>
              <a:buSzPts val="1200"/>
              <a:buChar char="○"/>
              <a:defRPr sz="1200"/>
            </a:lvl5pPr>
            <a:lvl6pPr marL="2743200" lvl="5" indent="-304800" algn="r" rtl="0">
              <a:spcBef>
                <a:spcPts val="1600"/>
              </a:spcBef>
              <a:spcAft>
                <a:spcPts val="0"/>
              </a:spcAft>
              <a:buSzPts val="1200"/>
              <a:buChar char="■"/>
              <a:defRPr sz="1200"/>
            </a:lvl6pPr>
            <a:lvl7pPr marL="3200400" lvl="6" indent="-304800" algn="r" rtl="0">
              <a:spcBef>
                <a:spcPts val="1600"/>
              </a:spcBef>
              <a:spcAft>
                <a:spcPts val="0"/>
              </a:spcAft>
              <a:buSzPts val="1200"/>
              <a:buChar char="●"/>
              <a:defRPr sz="1200"/>
            </a:lvl7pPr>
            <a:lvl8pPr marL="3657600" lvl="7" indent="-304800" algn="r" rtl="0">
              <a:spcBef>
                <a:spcPts val="1600"/>
              </a:spcBef>
              <a:spcAft>
                <a:spcPts val="0"/>
              </a:spcAft>
              <a:buSzPts val="1200"/>
              <a:buChar char="○"/>
              <a:defRPr sz="1200"/>
            </a:lvl8pPr>
            <a:lvl9pPr marL="4114800" lvl="8" indent="-304800" algn="r" rtl="0">
              <a:spcBef>
                <a:spcPts val="1600"/>
              </a:spcBef>
              <a:spcAft>
                <a:spcPts val="1600"/>
              </a:spcAft>
              <a:buSzPts val="1200"/>
              <a:buChar char="■"/>
              <a:defRPr sz="1200"/>
            </a:lvl9pPr>
          </a:lstStyle>
          <a:p>
            <a:endParaRPr/>
          </a:p>
        </p:txBody>
      </p:sp>
      <p:sp>
        <p:nvSpPr>
          <p:cNvPr id="1956" name="Google Shape;1956;p17"/>
          <p:cNvSpPr txBox="1">
            <a:spLocks noGrp="1"/>
          </p:cNvSpPr>
          <p:nvPr>
            <p:ph type="title" idx="2"/>
          </p:nvPr>
        </p:nvSpPr>
        <p:spPr>
          <a:xfrm>
            <a:off x="5621700" y="899125"/>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1900"/>
              <a:buFont typeface="Poppins Medium"/>
              <a:buNone/>
              <a:defRPr sz="1900">
                <a:solidFill>
                  <a:schemeClr val="lt2"/>
                </a:solidFill>
                <a:latin typeface="Poppins Medium"/>
                <a:ea typeface="Poppins Medium"/>
                <a:cs typeface="Poppins Medium"/>
                <a:sym typeface="Poppins Medium"/>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grpSp>
        <p:nvGrpSpPr>
          <p:cNvPr id="1957" name="Google Shape;1957;p17"/>
          <p:cNvGrpSpPr/>
          <p:nvPr/>
        </p:nvGrpSpPr>
        <p:grpSpPr>
          <a:xfrm rot="10800000">
            <a:off x="4635189" y="-2110495"/>
            <a:ext cx="5889385" cy="2656239"/>
            <a:chOff x="5619200" y="4458200"/>
            <a:chExt cx="1647150" cy="742900"/>
          </a:xfrm>
        </p:grpSpPr>
        <p:sp>
          <p:nvSpPr>
            <p:cNvPr id="1958" name="Google Shape;1958;p1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17"/>
          <p:cNvGrpSpPr/>
          <p:nvPr/>
        </p:nvGrpSpPr>
        <p:grpSpPr>
          <a:xfrm rot="-1180163">
            <a:off x="7792002" y="4375411"/>
            <a:ext cx="1089543" cy="1748178"/>
            <a:chOff x="2402100" y="3854125"/>
            <a:chExt cx="435600" cy="698825"/>
          </a:xfrm>
        </p:grpSpPr>
        <p:sp>
          <p:nvSpPr>
            <p:cNvPr id="1964" name="Google Shape;1964;p1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17"/>
          <p:cNvGrpSpPr/>
          <p:nvPr/>
        </p:nvGrpSpPr>
        <p:grpSpPr>
          <a:xfrm rot="4365907" flipH="1">
            <a:off x="4577432" y="-605935"/>
            <a:ext cx="1304077" cy="972228"/>
            <a:chOff x="4500175" y="3779525"/>
            <a:chExt cx="1136425" cy="847075"/>
          </a:xfrm>
        </p:grpSpPr>
        <p:sp>
          <p:nvSpPr>
            <p:cNvPr id="1978" name="Google Shape;1978;p17"/>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7"/>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7"/>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7"/>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7"/>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7"/>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7"/>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7"/>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7"/>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7"/>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7"/>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9" name="Google Shape;1989;p17"/>
          <p:cNvGrpSpPr/>
          <p:nvPr/>
        </p:nvGrpSpPr>
        <p:grpSpPr>
          <a:xfrm rot="-749388" flipH="1">
            <a:off x="8658339" y="3573413"/>
            <a:ext cx="881085" cy="1554102"/>
            <a:chOff x="2797700" y="3217325"/>
            <a:chExt cx="682725" cy="1204225"/>
          </a:xfrm>
        </p:grpSpPr>
        <p:sp>
          <p:nvSpPr>
            <p:cNvPr id="1990" name="Google Shape;1990;p17"/>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7"/>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7"/>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7"/>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7"/>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7"/>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7"/>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ly Title">
  <p:cSld name="CUSTOM_2">
    <p:spTree>
      <p:nvGrpSpPr>
        <p:cNvPr id="1" name="Shape 1997"/>
        <p:cNvGrpSpPr/>
        <p:nvPr/>
      </p:nvGrpSpPr>
      <p:grpSpPr>
        <a:xfrm>
          <a:off x="0" y="0"/>
          <a:ext cx="0" cy="0"/>
          <a:chOff x="0" y="0"/>
          <a:chExt cx="0" cy="0"/>
        </a:xfrm>
      </p:grpSpPr>
      <p:sp>
        <p:nvSpPr>
          <p:cNvPr id="1998" name="Google Shape;1998;p18"/>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999" name="Google Shape;1999;p18"/>
          <p:cNvGrpSpPr/>
          <p:nvPr/>
        </p:nvGrpSpPr>
        <p:grpSpPr>
          <a:xfrm rot="10800000" flipH="1">
            <a:off x="6781458" y="-1018402"/>
            <a:ext cx="3596883" cy="1977069"/>
            <a:chOff x="4178350" y="2375050"/>
            <a:chExt cx="938350" cy="515775"/>
          </a:xfrm>
        </p:grpSpPr>
        <p:sp>
          <p:nvSpPr>
            <p:cNvPr id="2000" name="Google Shape;2000;p18"/>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8"/>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8"/>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8"/>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8"/>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8"/>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8"/>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18"/>
          <p:cNvGrpSpPr/>
          <p:nvPr/>
        </p:nvGrpSpPr>
        <p:grpSpPr>
          <a:xfrm rot="1908640">
            <a:off x="-506044" y="3997171"/>
            <a:ext cx="1853891" cy="1381864"/>
            <a:chOff x="4500175" y="3779525"/>
            <a:chExt cx="1136425" cy="847075"/>
          </a:xfrm>
        </p:grpSpPr>
        <p:sp>
          <p:nvSpPr>
            <p:cNvPr id="2008" name="Google Shape;2008;p18"/>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8"/>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8"/>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8"/>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8"/>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8"/>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8"/>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8"/>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8"/>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8"/>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8"/>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18"/>
          <p:cNvGrpSpPr/>
          <p:nvPr/>
        </p:nvGrpSpPr>
        <p:grpSpPr>
          <a:xfrm rot="-10241612">
            <a:off x="8570423" y="-199156"/>
            <a:ext cx="730366" cy="1353767"/>
            <a:chOff x="2797700" y="3217325"/>
            <a:chExt cx="682725" cy="1204225"/>
          </a:xfrm>
        </p:grpSpPr>
        <p:sp>
          <p:nvSpPr>
            <p:cNvPr id="2020" name="Google Shape;2020;p18"/>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8"/>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8"/>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8"/>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8"/>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8"/>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8"/>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7" name="Google Shape;2027;p18"/>
          <p:cNvGrpSpPr/>
          <p:nvPr/>
        </p:nvGrpSpPr>
        <p:grpSpPr>
          <a:xfrm>
            <a:off x="1247907" y="4602898"/>
            <a:ext cx="548733" cy="498301"/>
            <a:chOff x="3652400" y="3788700"/>
            <a:chExt cx="700450" cy="636075"/>
          </a:xfrm>
        </p:grpSpPr>
        <p:sp>
          <p:nvSpPr>
            <p:cNvPr id="2028" name="Google Shape;2028;p18"/>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8"/>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8"/>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8"/>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8"/>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8"/>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8"/>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8"/>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8"/>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8"/>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8"/>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8"/>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8"/>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8"/>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8"/>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043"/>
        <p:cNvGrpSpPr/>
        <p:nvPr/>
      </p:nvGrpSpPr>
      <p:grpSpPr>
        <a:xfrm>
          <a:off x="0" y="0"/>
          <a:ext cx="0" cy="0"/>
          <a:chOff x="0" y="0"/>
          <a:chExt cx="0" cy="0"/>
        </a:xfrm>
      </p:grpSpPr>
      <p:sp>
        <p:nvSpPr>
          <p:cNvPr id="2044" name="Google Shape;2044;p19"/>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045" name="Google Shape;2045;p19"/>
          <p:cNvGrpSpPr/>
          <p:nvPr/>
        </p:nvGrpSpPr>
        <p:grpSpPr>
          <a:xfrm>
            <a:off x="-968865" y="4042420"/>
            <a:ext cx="4033310" cy="2216956"/>
            <a:chOff x="4178350" y="2375050"/>
            <a:chExt cx="938350" cy="515775"/>
          </a:xfrm>
        </p:grpSpPr>
        <p:sp>
          <p:nvSpPr>
            <p:cNvPr id="2046" name="Google Shape;2046;p1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19"/>
          <p:cNvSpPr txBox="1">
            <a:spLocks noGrp="1"/>
          </p:cNvSpPr>
          <p:nvPr>
            <p:ph type="title" idx="2"/>
          </p:nvPr>
        </p:nvSpPr>
        <p:spPr>
          <a:xfrm>
            <a:off x="739275"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4" name="Google Shape;2054;p19"/>
          <p:cNvSpPr txBox="1">
            <a:spLocks noGrp="1"/>
          </p:cNvSpPr>
          <p:nvPr>
            <p:ph type="subTitle" idx="1"/>
          </p:nvPr>
        </p:nvSpPr>
        <p:spPr>
          <a:xfrm>
            <a:off x="91772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5" name="Google Shape;2055;p19"/>
          <p:cNvSpPr txBox="1">
            <a:spLocks noGrp="1"/>
          </p:cNvSpPr>
          <p:nvPr>
            <p:ph type="title" idx="3"/>
          </p:nvPr>
        </p:nvSpPr>
        <p:spPr>
          <a:xfrm>
            <a:off x="3497484"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6" name="Google Shape;2056;p19"/>
          <p:cNvSpPr txBox="1">
            <a:spLocks noGrp="1"/>
          </p:cNvSpPr>
          <p:nvPr>
            <p:ph type="subTitle" idx="4"/>
          </p:nvPr>
        </p:nvSpPr>
        <p:spPr>
          <a:xfrm>
            <a:off x="3675927"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7" name="Google Shape;2057;p19"/>
          <p:cNvSpPr txBox="1">
            <a:spLocks noGrp="1"/>
          </p:cNvSpPr>
          <p:nvPr>
            <p:ph type="title" idx="5"/>
          </p:nvPr>
        </p:nvSpPr>
        <p:spPr>
          <a:xfrm>
            <a:off x="6255669"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8" name="Google Shape;2058;p19"/>
          <p:cNvSpPr txBox="1">
            <a:spLocks noGrp="1"/>
          </p:cNvSpPr>
          <p:nvPr>
            <p:ph type="subTitle" idx="6"/>
          </p:nvPr>
        </p:nvSpPr>
        <p:spPr>
          <a:xfrm>
            <a:off x="643410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grpSp>
        <p:nvGrpSpPr>
          <p:cNvPr id="2059" name="Google Shape;2059;p19"/>
          <p:cNvGrpSpPr/>
          <p:nvPr/>
        </p:nvGrpSpPr>
        <p:grpSpPr>
          <a:xfrm flipH="1">
            <a:off x="4934001" y="3770105"/>
            <a:ext cx="5889385" cy="2656239"/>
            <a:chOff x="5619200" y="4458200"/>
            <a:chExt cx="1647150" cy="742900"/>
          </a:xfrm>
        </p:grpSpPr>
        <p:sp>
          <p:nvSpPr>
            <p:cNvPr id="2060" name="Google Shape;2060;p1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19"/>
          <p:cNvSpPr/>
          <p:nvPr/>
        </p:nvSpPr>
        <p:spPr>
          <a:xfrm rot="-902929">
            <a:off x="1886651" y="3970630"/>
            <a:ext cx="1751665" cy="156607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6" name="Google Shape;2066;p19"/>
          <p:cNvGrpSpPr/>
          <p:nvPr/>
        </p:nvGrpSpPr>
        <p:grpSpPr>
          <a:xfrm rot="2510711">
            <a:off x="-447363" y="3313698"/>
            <a:ext cx="892133" cy="1431825"/>
            <a:chOff x="2402100" y="3854125"/>
            <a:chExt cx="435600" cy="698825"/>
          </a:xfrm>
        </p:grpSpPr>
        <p:sp>
          <p:nvSpPr>
            <p:cNvPr id="2067" name="Google Shape;2067;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19"/>
          <p:cNvGrpSpPr/>
          <p:nvPr/>
        </p:nvGrpSpPr>
        <p:grpSpPr>
          <a:xfrm rot="-3072683" flipH="1">
            <a:off x="4221003" y="4225120"/>
            <a:ext cx="1152957" cy="1851544"/>
            <a:chOff x="2402100" y="3854125"/>
            <a:chExt cx="435600" cy="698825"/>
          </a:xfrm>
        </p:grpSpPr>
        <p:sp>
          <p:nvSpPr>
            <p:cNvPr id="2081" name="Google Shape;2081;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19"/>
          <p:cNvGrpSpPr/>
          <p:nvPr/>
        </p:nvGrpSpPr>
        <p:grpSpPr>
          <a:xfrm rot="418436">
            <a:off x="8074456" y="3054449"/>
            <a:ext cx="1481094" cy="2494688"/>
            <a:chOff x="3026750" y="1552825"/>
            <a:chExt cx="1108700" cy="1867600"/>
          </a:xfrm>
        </p:grpSpPr>
        <p:sp>
          <p:nvSpPr>
            <p:cNvPr id="2095" name="Google Shape;2095;p1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19"/>
          <p:cNvGrpSpPr/>
          <p:nvPr/>
        </p:nvGrpSpPr>
        <p:grpSpPr>
          <a:xfrm>
            <a:off x="7050713" y="4328538"/>
            <a:ext cx="700450" cy="636075"/>
            <a:chOff x="3652400" y="3788700"/>
            <a:chExt cx="700450" cy="636075"/>
          </a:xfrm>
        </p:grpSpPr>
        <p:sp>
          <p:nvSpPr>
            <p:cNvPr id="2115" name="Google Shape;2115;p1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9"/>
          <p:cNvGrpSpPr/>
          <p:nvPr/>
        </p:nvGrpSpPr>
        <p:grpSpPr>
          <a:xfrm rot="2397965">
            <a:off x="542309" y="4654406"/>
            <a:ext cx="1392016" cy="1037643"/>
            <a:chOff x="4500175" y="3779525"/>
            <a:chExt cx="1136425" cy="847075"/>
          </a:xfrm>
        </p:grpSpPr>
        <p:sp>
          <p:nvSpPr>
            <p:cNvPr id="2131" name="Google Shape;2131;p1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p:cSld name="CUSTOM_4">
    <p:spTree>
      <p:nvGrpSpPr>
        <p:cNvPr id="1" name="Shape 2142"/>
        <p:cNvGrpSpPr/>
        <p:nvPr/>
      </p:nvGrpSpPr>
      <p:grpSpPr>
        <a:xfrm>
          <a:off x="0" y="0"/>
          <a:ext cx="0" cy="0"/>
          <a:chOff x="0" y="0"/>
          <a:chExt cx="0" cy="0"/>
        </a:xfrm>
      </p:grpSpPr>
      <p:sp>
        <p:nvSpPr>
          <p:cNvPr id="2143" name="Google Shape;2143;p20"/>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44" name="Google Shape;2144;p20"/>
          <p:cNvSpPr txBox="1">
            <a:spLocks noGrp="1"/>
          </p:cNvSpPr>
          <p:nvPr>
            <p:ph type="title" idx="2"/>
          </p:nvPr>
        </p:nvSpPr>
        <p:spPr>
          <a:xfrm>
            <a:off x="1495575" y="1942475"/>
            <a:ext cx="2250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b="1"/>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2145" name="Google Shape;2145;p20"/>
          <p:cNvSpPr txBox="1">
            <a:spLocks noGrp="1"/>
          </p:cNvSpPr>
          <p:nvPr>
            <p:ph type="subTitle" idx="1"/>
          </p:nvPr>
        </p:nvSpPr>
        <p:spPr>
          <a:xfrm>
            <a:off x="1679983" y="2278928"/>
            <a:ext cx="1881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146" name="Google Shape;2146;p20"/>
          <p:cNvSpPr txBox="1">
            <a:spLocks noGrp="1"/>
          </p:cNvSpPr>
          <p:nvPr>
            <p:ph type="title" idx="3"/>
          </p:nvPr>
        </p:nvSpPr>
        <p:spPr>
          <a:xfrm>
            <a:off x="5398422" y="1942475"/>
            <a:ext cx="2250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b="1"/>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2147" name="Google Shape;2147;p20"/>
          <p:cNvSpPr txBox="1">
            <a:spLocks noGrp="1"/>
          </p:cNvSpPr>
          <p:nvPr>
            <p:ph type="subTitle" idx="4"/>
          </p:nvPr>
        </p:nvSpPr>
        <p:spPr>
          <a:xfrm>
            <a:off x="5582830" y="2278928"/>
            <a:ext cx="1881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grpSp>
        <p:nvGrpSpPr>
          <p:cNvPr id="2148" name="Google Shape;2148;p20"/>
          <p:cNvGrpSpPr/>
          <p:nvPr/>
        </p:nvGrpSpPr>
        <p:grpSpPr>
          <a:xfrm rot="10800000" flipH="1">
            <a:off x="-1428380" y="-930117"/>
            <a:ext cx="4080320" cy="1840312"/>
            <a:chOff x="5619200" y="4458200"/>
            <a:chExt cx="1647150" cy="742900"/>
          </a:xfrm>
        </p:grpSpPr>
        <p:sp>
          <p:nvSpPr>
            <p:cNvPr id="2149" name="Google Shape;2149;p20"/>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0"/>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0"/>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0"/>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0"/>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20"/>
          <p:cNvGrpSpPr/>
          <p:nvPr/>
        </p:nvGrpSpPr>
        <p:grpSpPr>
          <a:xfrm rot="2700000">
            <a:off x="7520181" y="4678617"/>
            <a:ext cx="1617112" cy="1205372"/>
            <a:chOff x="4500175" y="3779525"/>
            <a:chExt cx="1136425" cy="847075"/>
          </a:xfrm>
        </p:grpSpPr>
        <p:sp>
          <p:nvSpPr>
            <p:cNvPr id="2155" name="Google Shape;2155;p20"/>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0"/>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0"/>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0"/>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0"/>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0"/>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0"/>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0"/>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0"/>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0"/>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0"/>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20"/>
          <p:cNvGrpSpPr/>
          <p:nvPr/>
        </p:nvGrpSpPr>
        <p:grpSpPr>
          <a:xfrm rot="-960419">
            <a:off x="8410457" y="3802539"/>
            <a:ext cx="996295" cy="1600728"/>
            <a:chOff x="2402100" y="3854125"/>
            <a:chExt cx="435600" cy="698825"/>
          </a:xfrm>
        </p:grpSpPr>
        <p:sp>
          <p:nvSpPr>
            <p:cNvPr id="2167" name="Google Shape;2167;p20"/>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0"/>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0"/>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0"/>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0"/>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0"/>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0"/>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0"/>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0"/>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0"/>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0"/>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0"/>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0"/>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2"/>
        <p:cNvGrpSpPr/>
        <p:nvPr/>
      </p:nvGrpSpPr>
      <p:grpSpPr>
        <a:xfrm>
          <a:off x="0" y="0"/>
          <a:ext cx="0" cy="0"/>
          <a:chOff x="0" y="0"/>
          <a:chExt cx="0" cy="0"/>
        </a:xfrm>
      </p:grpSpPr>
      <p:sp>
        <p:nvSpPr>
          <p:cNvPr id="453" name="Google Shape;453;p3"/>
          <p:cNvSpPr txBox="1">
            <a:spLocks noGrp="1"/>
          </p:cNvSpPr>
          <p:nvPr>
            <p:ph type="title"/>
          </p:nvPr>
        </p:nvSpPr>
        <p:spPr>
          <a:xfrm>
            <a:off x="1704900" y="1118800"/>
            <a:ext cx="4638600" cy="18987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b="1"/>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54" name="Google Shape;45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455" name="Google Shape;455;p3"/>
          <p:cNvGrpSpPr/>
          <p:nvPr/>
        </p:nvGrpSpPr>
        <p:grpSpPr>
          <a:xfrm>
            <a:off x="-782860" y="3775347"/>
            <a:ext cx="5152105" cy="2831811"/>
            <a:chOff x="4178350" y="2375050"/>
            <a:chExt cx="938350" cy="515775"/>
          </a:xfrm>
        </p:grpSpPr>
        <p:sp>
          <p:nvSpPr>
            <p:cNvPr id="456" name="Google Shape;456;p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3"/>
          <p:cNvGrpSpPr/>
          <p:nvPr/>
        </p:nvGrpSpPr>
        <p:grpSpPr>
          <a:xfrm>
            <a:off x="6372473" y="2804915"/>
            <a:ext cx="3602094" cy="3253055"/>
            <a:chOff x="1992250" y="544500"/>
            <a:chExt cx="1080250" cy="975575"/>
          </a:xfrm>
        </p:grpSpPr>
        <p:sp>
          <p:nvSpPr>
            <p:cNvPr id="464" name="Google Shape;464;p3"/>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3"/>
          <p:cNvGrpSpPr/>
          <p:nvPr/>
        </p:nvGrpSpPr>
        <p:grpSpPr>
          <a:xfrm rot="10799904">
            <a:off x="4302573" y="-835826"/>
            <a:ext cx="5915080" cy="2667902"/>
            <a:chOff x="5619200" y="4458200"/>
            <a:chExt cx="1647150" cy="742900"/>
          </a:xfrm>
        </p:grpSpPr>
        <p:sp>
          <p:nvSpPr>
            <p:cNvPr id="467" name="Google Shape;467;p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3"/>
          <p:cNvGrpSpPr/>
          <p:nvPr/>
        </p:nvGrpSpPr>
        <p:grpSpPr>
          <a:xfrm rot="-9231878">
            <a:off x="-141228" y="-529839"/>
            <a:ext cx="1480974" cy="2494776"/>
            <a:chOff x="3026750" y="1552825"/>
            <a:chExt cx="1108700" cy="1867600"/>
          </a:xfrm>
        </p:grpSpPr>
        <p:sp>
          <p:nvSpPr>
            <p:cNvPr id="473" name="Google Shape;473;p3"/>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3"/>
          <p:cNvGrpSpPr/>
          <p:nvPr/>
        </p:nvGrpSpPr>
        <p:grpSpPr>
          <a:xfrm>
            <a:off x="6567163" y="2686213"/>
            <a:ext cx="700450" cy="636075"/>
            <a:chOff x="3652400" y="3788700"/>
            <a:chExt cx="700450" cy="636075"/>
          </a:xfrm>
        </p:grpSpPr>
        <p:sp>
          <p:nvSpPr>
            <p:cNvPr id="493" name="Google Shape;493;p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3"/>
          <p:cNvSpPr/>
          <p:nvPr/>
        </p:nvSpPr>
        <p:spPr>
          <a:xfrm>
            <a:off x="4772025" y="404068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rot="-7924493">
            <a:off x="7750545" y="1004012"/>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3"/>
          <p:cNvGrpSpPr/>
          <p:nvPr/>
        </p:nvGrpSpPr>
        <p:grpSpPr>
          <a:xfrm rot="-1410829">
            <a:off x="4783846" y="3456329"/>
            <a:ext cx="2824180" cy="3000479"/>
            <a:chOff x="4159600" y="887163"/>
            <a:chExt cx="1265600" cy="1344550"/>
          </a:xfrm>
        </p:grpSpPr>
        <p:sp>
          <p:nvSpPr>
            <p:cNvPr id="511" name="Google Shape;511;p3"/>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3"/>
          <p:cNvGrpSpPr/>
          <p:nvPr/>
        </p:nvGrpSpPr>
        <p:grpSpPr>
          <a:xfrm rot="10800000">
            <a:off x="3717701" y="-576763"/>
            <a:ext cx="854294" cy="1506847"/>
            <a:chOff x="2797700" y="3217325"/>
            <a:chExt cx="682725" cy="1204225"/>
          </a:xfrm>
        </p:grpSpPr>
        <p:sp>
          <p:nvSpPr>
            <p:cNvPr id="617" name="Google Shape;617;p3"/>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3"/>
          <p:cNvGrpSpPr/>
          <p:nvPr/>
        </p:nvGrpSpPr>
        <p:grpSpPr>
          <a:xfrm>
            <a:off x="3643124" y="4164755"/>
            <a:ext cx="1003441" cy="1583602"/>
            <a:chOff x="322650" y="2571325"/>
            <a:chExt cx="573100" cy="904450"/>
          </a:xfrm>
        </p:grpSpPr>
        <p:sp>
          <p:nvSpPr>
            <p:cNvPr id="625" name="Google Shape;625;p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3"/>
          <p:cNvGrpSpPr/>
          <p:nvPr/>
        </p:nvGrpSpPr>
        <p:grpSpPr>
          <a:xfrm rot="-7425790">
            <a:off x="7734429" y="-849317"/>
            <a:ext cx="1126854" cy="1807792"/>
            <a:chOff x="2402100" y="3854125"/>
            <a:chExt cx="435600" cy="698825"/>
          </a:xfrm>
        </p:grpSpPr>
        <p:sp>
          <p:nvSpPr>
            <p:cNvPr id="633" name="Google Shape;633;p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3"/>
          <p:cNvSpPr/>
          <p:nvPr/>
        </p:nvSpPr>
        <p:spPr>
          <a:xfrm>
            <a:off x="5573363" y="110688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
          <p:cNvGrpSpPr/>
          <p:nvPr/>
        </p:nvGrpSpPr>
        <p:grpSpPr>
          <a:xfrm rot="1299035" flipH="1">
            <a:off x="8043736" y="3636036"/>
            <a:ext cx="771943" cy="2103937"/>
            <a:chOff x="10084800" y="4174013"/>
            <a:chExt cx="585175" cy="1594900"/>
          </a:xfrm>
        </p:grpSpPr>
        <p:sp>
          <p:nvSpPr>
            <p:cNvPr id="648" name="Google Shape;648;p3"/>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3"/>
            <p:cNvGrpSpPr/>
            <p:nvPr/>
          </p:nvGrpSpPr>
          <p:grpSpPr>
            <a:xfrm>
              <a:off x="10084800" y="4174013"/>
              <a:ext cx="585175" cy="1594900"/>
              <a:chOff x="1833925" y="1604075"/>
              <a:chExt cx="585175" cy="1594900"/>
            </a:xfrm>
          </p:grpSpPr>
          <p:sp>
            <p:nvSpPr>
              <p:cNvPr id="650" name="Google Shape;650;p3"/>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3" name="Google Shape;663;p3"/>
          <p:cNvGrpSpPr/>
          <p:nvPr/>
        </p:nvGrpSpPr>
        <p:grpSpPr>
          <a:xfrm rot="3811239">
            <a:off x="842998" y="4293442"/>
            <a:ext cx="885610" cy="1420767"/>
            <a:chOff x="2402100" y="3854125"/>
            <a:chExt cx="435600" cy="698825"/>
          </a:xfrm>
        </p:grpSpPr>
        <p:sp>
          <p:nvSpPr>
            <p:cNvPr id="664" name="Google Shape;664;p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3"/>
          <p:cNvGrpSpPr/>
          <p:nvPr/>
        </p:nvGrpSpPr>
        <p:grpSpPr>
          <a:xfrm>
            <a:off x="1813575" y="54213"/>
            <a:ext cx="610325" cy="417350"/>
            <a:chOff x="364525" y="2023775"/>
            <a:chExt cx="610325" cy="417350"/>
          </a:xfrm>
        </p:grpSpPr>
        <p:sp>
          <p:nvSpPr>
            <p:cNvPr id="678" name="Google Shape;678;p3"/>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3"/>
          <p:cNvSpPr txBox="1">
            <a:spLocks noGrp="1"/>
          </p:cNvSpPr>
          <p:nvPr>
            <p:ph type="subTitle" idx="1"/>
          </p:nvPr>
        </p:nvSpPr>
        <p:spPr>
          <a:xfrm>
            <a:off x="1724025" y="2417350"/>
            <a:ext cx="3569100" cy="772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687" name="Google Shape;687;p3"/>
          <p:cNvSpPr/>
          <p:nvPr/>
        </p:nvSpPr>
        <p:spPr>
          <a:xfrm rot="2123667">
            <a:off x="-854597" y="2677036"/>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ly Title 1">
  <p:cSld name="CUSTOM_5">
    <p:spTree>
      <p:nvGrpSpPr>
        <p:cNvPr id="1" name="Shape 2180"/>
        <p:cNvGrpSpPr/>
        <p:nvPr/>
      </p:nvGrpSpPr>
      <p:grpSpPr>
        <a:xfrm>
          <a:off x="0" y="0"/>
          <a:ext cx="0" cy="0"/>
          <a:chOff x="0" y="0"/>
          <a:chExt cx="0" cy="0"/>
        </a:xfrm>
      </p:grpSpPr>
      <p:sp>
        <p:nvSpPr>
          <p:cNvPr id="2181" name="Google Shape;2181;p21"/>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182" name="Google Shape;2182;p21"/>
          <p:cNvGrpSpPr/>
          <p:nvPr/>
        </p:nvGrpSpPr>
        <p:grpSpPr>
          <a:xfrm rot="10800000" flipH="1">
            <a:off x="5732935" y="-934443"/>
            <a:ext cx="4033310" cy="2216956"/>
            <a:chOff x="4178350" y="2375050"/>
            <a:chExt cx="938350" cy="515775"/>
          </a:xfrm>
        </p:grpSpPr>
        <p:sp>
          <p:nvSpPr>
            <p:cNvPr id="2183" name="Google Shape;2183;p2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0" name="Google Shape;2190;p21"/>
          <p:cNvSpPr/>
          <p:nvPr/>
        </p:nvSpPr>
        <p:spPr>
          <a:xfrm rot="-7703151" flipH="1">
            <a:off x="7840623" y="450854"/>
            <a:ext cx="1751627" cy="156606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1" name="Google Shape;2191;p21"/>
          <p:cNvGrpSpPr/>
          <p:nvPr/>
        </p:nvGrpSpPr>
        <p:grpSpPr>
          <a:xfrm rot="-1615319">
            <a:off x="8553687" y="2224632"/>
            <a:ext cx="994894" cy="1675561"/>
            <a:chOff x="3026750" y="1552825"/>
            <a:chExt cx="1108700" cy="1867600"/>
          </a:xfrm>
        </p:grpSpPr>
        <p:sp>
          <p:nvSpPr>
            <p:cNvPr id="2192" name="Google Shape;2192;p21"/>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1"/>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1"/>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1"/>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1"/>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1"/>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1"/>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1"/>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1"/>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1"/>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1"/>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1"/>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1"/>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1"/>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1"/>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1"/>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1"/>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1"/>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1"/>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1" name="Google Shape;2211;p21"/>
          <p:cNvGrpSpPr/>
          <p:nvPr/>
        </p:nvGrpSpPr>
        <p:grpSpPr>
          <a:xfrm rot="-1770465">
            <a:off x="7336470" y="3595724"/>
            <a:ext cx="2662548" cy="2828642"/>
            <a:chOff x="4159600" y="887163"/>
            <a:chExt cx="1265600" cy="1344550"/>
          </a:xfrm>
        </p:grpSpPr>
        <p:sp>
          <p:nvSpPr>
            <p:cNvPr id="2212" name="Google Shape;2212;p21"/>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1"/>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1"/>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1"/>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1"/>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1"/>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1"/>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1"/>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1"/>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1"/>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1"/>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1"/>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1"/>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1"/>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1"/>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1"/>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1"/>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1"/>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1"/>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1"/>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1"/>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1"/>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1"/>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1"/>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1"/>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1"/>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1"/>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1"/>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1"/>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1"/>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1"/>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1"/>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1"/>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1"/>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1"/>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1"/>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1"/>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1"/>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1"/>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1"/>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1"/>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1"/>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1"/>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1"/>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1"/>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1"/>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1"/>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1"/>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1"/>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1"/>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1"/>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1"/>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1"/>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1"/>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1"/>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1"/>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1"/>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1"/>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1"/>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1"/>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1"/>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1"/>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1"/>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1"/>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1"/>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1"/>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1"/>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1"/>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1"/>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1"/>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1"/>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1"/>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1"/>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1"/>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1"/>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1"/>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1"/>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1"/>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1"/>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1"/>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1"/>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1"/>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1"/>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1"/>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1"/>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1"/>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1"/>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1"/>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1"/>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1"/>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1"/>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1"/>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1"/>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1"/>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1"/>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1"/>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1"/>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1"/>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1"/>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1"/>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1"/>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1"/>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1"/>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1"/>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1"/>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7" name="Google Shape;2317;p21"/>
          <p:cNvGrpSpPr/>
          <p:nvPr/>
        </p:nvGrpSpPr>
        <p:grpSpPr>
          <a:xfrm rot="-8100000">
            <a:off x="6005905" y="-489798"/>
            <a:ext cx="830250" cy="1464437"/>
            <a:chOff x="2797700" y="3217325"/>
            <a:chExt cx="682725" cy="1204225"/>
          </a:xfrm>
        </p:grpSpPr>
        <p:sp>
          <p:nvSpPr>
            <p:cNvPr id="2318" name="Google Shape;2318;p21"/>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1"/>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1"/>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1"/>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1"/>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1"/>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1"/>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5" name="Google Shape;2325;p21"/>
          <p:cNvGrpSpPr/>
          <p:nvPr/>
        </p:nvGrpSpPr>
        <p:grpSpPr>
          <a:xfrm>
            <a:off x="7128200" y="417650"/>
            <a:ext cx="700450" cy="636075"/>
            <a:chOff x="3652400" y="3788700"/>
            <a:chExt cx="700450" cy="636075"/>
          </a:xfrm>
        </p:grpSpPr>
        <p:sp>
          <p:nvSpPr>
            <p:cNvPr id="2326" name="Google Shape;2326;p2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6">
    <p:spTree>
      <p:nvGrpSpPr>
        <p:cNvPr id="1" name="Shape 2341"/>
        <p:cNvGrpSpPr/>
        <p:nvPr/>
      </p:nvGrpSpPr>
      <p:grpSpPr>
        <a:xfrm>
          <a:off x="0" y="0"/>
          <a:ext cx="0" cy="0"/>
          <a:chOff x="0" y="0"/>
          <a:chExt cx="0" cy="0"/>
        </a:xfrm>
      </p:grpSpPr>
      <p:sp>
        <p:nvSpPr>
          <p:cNvPr id="2342" name="Google Shape;2342;p22"/>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43" name="Google Shape;2343;p22"/>
          <p:cNvSpPr txBox="1">
            <a:spLocks noGrp="1"/>
          </p:cNvSpPr>
          <p:nvPr>
            <p:ph type="title" idx="2"/>
          </p:nvPr>
        </p:nvSpPr>
        <p:spPr>
          <a:xfrm>
            <a:off x="711500" y="1619750"/>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44" name="Google Shape;2344;p22"/>
          <p:cNvSpPr txBox="1">
            <a:spLocks noGrp="1"/>
          </p:cNvSpPr>
          <p:nvPr>
            <p:ph type="subTitle" idx="1"/>
          </p:nvPr>
        </p:nvSpPr>
        <p:spPr>
          <a:xfrm>
            <a:off x="909119" y="2056675"/>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45" name="Google Shape;2345;p22"/>
          <p:cNvSpPr txBox="1">
            <a:spLocks noGrp="1"/>
          </p:cNvSpPr>
          <p:nvPr>
            <p:ph type="title" idx="3"/>
          </p:nvPr>
        </p:nvSpPr>
        <p:spPr>
          <a:xfrm>
            <a:off x="3365053" y="1619750"/>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46" name="Google Shape;2346;p22"/>
          <p:cNvSpPr txBox="1">
            <a:spLocks noGrp="1"/>
          </p:cNvSpPr>
          <p:nvPr>
            <p:ph type="subTitle" idx="4"/>
          </p:nvPr>
        </p:nvSpPr>
        <p:spPr>
          <a:xfrm>
            <a:off x="3562672" y="2056675"/>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47" name="Google Shape;2347;p22"/>
          <p:cNvSpPr txBox="1">
            <a:spLocks noGrp="1"/>
          </p:cNvSpPr>
          <p:nvPr>
            <p:ph type="title" idx="5"/>
          </p:nvPr>
        </p:nvSpPr>
        <p:spPr>
          <a:xfrm>
            <a:off x="6018604" y="1619750"/>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48" name="Google Shape;2348;p22"/>
          <p:cNvSpPr txBox="1">
            <a:spLocks noGrp="1"/>
          </p:cNvSpPr>
          <p:nvPr>
            <p:ph type="subTitle" idx="6"/>
          </p:nvPr>
        </p:nvSpPr>
        <p:spPr>
          <a:xfrm>
            <a:off x="6216223" y="2056675"/>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49" name="Google Shape;2349;p22"/>
          <p:cNvSpPr txBox="1">
            <a:spLocks noGrp="1"/>
          </p:cNvSpPr>
          <p:nvPr>
            <p:ph type="title" idx="7"/>
          </p:nvPr>
        </p:nvSpPr>
        <p:spPr>
          <a:xfrm>
            <a:off x="711500" y="3266825"/>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50" name="Google Shape;2350;p22"/>
          <p:cNvSpPr txBox="1">
            <a:spLocks noGrp="1"/>
          </p:cNvSpPr>
          <p:nvPr>
            <p:ph type="subTitle" idx="8"/>
          </p:nvPr>
        </p:nvSpPr>
        <p:spPr>
          <a:xfrm>
            <a:off x="909119" y="3703750"/>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51" name="Google Shape;2351;p22"/>
          <p:cNvSpPr txBox="1">
            <a:spLocks noGrp="1"/>
          </p:cNvSpPr>
          <p:nvPr>
            <p:ph type="title" idx="9"/>
          </p:nvPr>
        </p:nvSpPr>
        <p:spPr>
          <a:xfrm>
            <a:off x="3365053" y="3266825"/>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52" name="Google Shape;2352;p22"/>
          <p:cNvSpPr txBox="1">
            <a:spLocks noGrp="1"/>
          </p:cNvSpPr>
          <p:nvPr>
            <p:ph type="subTitle" idx="13"/>
          </p:nvPr>
        </p:nvSpPr>
        <p:spPr>
          <a:xfrm>
            <a:off x="3562672" y="3703750"/>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53" name="Google Shape;2353;p22"/>
          <p:cNvSpPr txBox="1">
            <a:spLocks noGrp="1"/>
          </p:cNvSpPr>
          <p:nvPr>
            <p:ph type="title" idx="14"/>
          </p:nvPr>
        </p:nvSpPr>
        <p:spPr>
          <a:xfrm>
            <a:off x="6018604" y="3266825"/>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54" name="Google Shape;2354;p22"/>
          <p:cNvSpPr txBox="1">
            <a:spLocks noGrp="1"/>
          </p:cNvSpPr>
          <p:nvPr>
            <p:ph type="subTitle" idx="15"/>
          </p:nvPr>
        </p:nvSpPr>
        <p:spPr>
          <a:xfrm>
            <a:off x="6216223" y="3703750"/>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grpSp>
        <p:nvGrpSpPr>
          <p:cNvPr id="2355" name="Google Shape;2355;p22"/>
          <p:cNvGrpSpPr/>
          <p:nvPr/>
        </p:nvGrpSpPr>
        <p:grpSpPr>
          <a:xfrm rot="1173898">
            <a:off x="-1372120" y="3755390"/>
            <a:ext cx="2662527" cy="2828619"/>
            <a:chOff x="4159600" y="887163"/>
            <a:chExt cx="1265600" cy="1344550"/>
          </a:xfrm>
        </p:grpSpPr>
        <p:sp>
          <p:nvSpPr>
            <p:cNvPr id="2356" name="Google Shape;2356;p2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 name="Google Shape;2461;p22"/>
          <p:cNvGrpSpPr/>
          <p:nvPr/>
        </p:nvGrpSpPr>
        <p:grpSpPr>
          <a:xfrm>
            <a:off x="7407388" y="134225"/>
            <a:ext cx="700450" cy="636075"/>
            <a:chOff x="3652400" y="3788700"/>
            <a:chExt cx="700450" cy="636075"/>
          </a:xfrm>
        </p:grpSpPr>
        <p:sp>
          <p:nvSpPr>
            <p:cNvPr id="2462" name="Google Shape;2462;p2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7" name="Google Shape;2477;p22"/>
          <p:cNvGrpSpPr/>
          <p:nvPr/>
        </p:nvGrpSpPr>
        <p:grpSpPr>
          <a:xfrm rot="-3039065" flipH="1">
            <a:off x="7837576" y="3923594"/>
            <a:ext cx="1593759" cy="1188216"/>
            <a:chOff x="4500175" y="3779525"/>
            <a:chExt cx="1136425" cy="847075"/>
          </a:xfrm>
        </p:grpSpPr>
        <p:sp>
          <p:nvSpPr>
            <p:cNvPr id="2478" name="Google Shape;2478;p2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22"/>
          <p:cNvGrpSpPr/>
          <p:nvPr/>
        </p:nvGrpSpPr>
        <p:grpSpPr>
          <a:xfrm rot="-9780778" flipH="1">
            <a:off x="8246956" y="-394089"/>
            <a:ext cx="1152981" cy="1851515"/>
            <a:chOff x="2402100" y="3854125"/>
            <a:chExt cx="435600" cy="698825"/>
          </a:xfrm>
        </p:grpSpPr>
        <p:sp>
          <p:nvSpPr>
            <p:cNvPr id="2490" name="Google Shape;2490;p2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Text">
  <p:cSld name="CUSTOM_8">
    <p:spTree>
      <p:nvGrpSpPr>
        <p:cNvPr id="1" name="Shape 2503"/>
        <p:cNvGrpSpPr/>
        <p:nvPr/>
      </p:nvGrpSpPr>
      <p:grpSpPr>
        <a:xfrm>
          <a:off x="0" y="0"/>
          <a:ext cx="0" cy="0"/>
          <a:chOff x="0" y="0"/>
          <a:chExt cx="0" cy="0"/>
        </a:xfrm>
      </p:grpSpPr>
      <p:sp>
        <p:nvSpPr>
          <p:cNvPr id="2504" name="Google Shape;2504;p23"/>
          <p:cNvSpPr txBox="1">
            <a:spLocks noGrp="1"/>
          </p:cNvSpPr>
          <p:nvPr>
            <p:ph type="title"/>
          </p:nvPr>
        </p:nvSpPr>
        <p:spPr>
          <a:xfrm>
            <a:off x="2352300" y="1590675"/>
            <a:ext cx="4439400" cy="20817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Font typeface="Poppins ExtraBold"/>
              <a:buNone/>
              <a:defRPr sz="5900">
                <a:latin typeface="Poppins ExtraBold"/>
                <a:ea typeface="Poppins ExtraBold"/>
                <a:cs typeface="Poppins ExtraBold"/>
                <a:sym typeface="Poppins ExtraBold"/>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2505" name="Google Shape;2505;p23"/>
          <p:cNvGrpSpPr/>
          <p:nvPr/>
        </p:nvGrpSpPr>
        <p:grpSpPr>
          <a:xfrm>
            <a:off x="-1246849" y="3765872"/>
            <a:ext cx="5828092" cy="2831811"/>
            <a:chOff x="4178350" y="2375050"/>
            <a:chExt cx="938350" cy="515775"/>
          </a:xfrm>
        </p:grpSpPr>
        <p:sp>
          <p:nvSpPr>
            <p:cNvPr id="2506" name="Google Shape;2506;p2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3" name="Google Shape;2513;p23"/>
          <p:cNvGrpSpPr/>
          <p:nvPr/>
        </p:nvGrpSpPr>
        <p:grpSpPr>
          <a:xfrm>
            <a:off x="7091873" y="1313494"/>
            <a:ext cx="3602094" cy="4091562"/>
            <a:chOff x="1992250" y="544500"/>
            <a:chExt cx="1080250" cy="975575"/>
          </a:xfrm>
        </p:grpSpPr>
        <p:sp>
          <p:nvSpPr>
            <p:cNvPr id="2514" name="Google Shape;2514;p23"/>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3"/>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6" name="Google Shape;2516;p23"/>
          <p:cNvGrpSpPr/>
          <p:nvPr/>
        </p:nvGrpSpPr>
        <p:grpSpPr>
          <a:xfrm rot="-10799910" flipH="1">
            <a:off x="-680414" y="-854780"/>
            <a:ext cx="6290136" cy="2667902"/>
            <a:chOff x="5619200" y="4458200"/>
            <a:chExt cx="1647150" cy="742900"/>
          </a:xfrm>
        </p:grpSpPr>
        <p:sp>
          <p:nvSpPr>
            <p:cNvPr id="2517" name="Google Shape;2517;p2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2" name="Google Shape;2522;p23"/>
          <p:cNvSpPr/>
          <p:nvPr/>
        </p:nvSpPr>
        <p:spPr>
          <a:xfrm rot="-594068" flipH="1">
            <a:off x="6556569" y="3819875"/>
            <a:ext cx="1751598" cy="156604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3" name="Google Shape;2523;p23"/>
          <p:cNvGrpSpPr/>
          <p:nvPr/>
        </p:nvGrpSpPr>
        <p:grpSpPr>
          <a:xfrm rot="-8875866">
            <a:off x="7098170" y="-559782"/>
            <a:ext cx="2662596" cy="2828693"/>
            <a:chOff x="4159600" y="887163"/>
            <a:chExt cx="1265600" cy="1344550"/>
          </a:xfrm>
        </p:grpSpPr>
        <p:sp>
          <p:nvSpPr>
            <p:cNvPr id="2524" name="Google Shape;2524;p23"/>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3"/>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3"/>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3"/>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3"/>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3"/>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3"/>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3"/>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3"/>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3"/>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3"/>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3"/>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3"/>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3"/>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3"/>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3"/>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3"/>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3"/>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3"/>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3"/>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3"/>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3"/>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3"/>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3"/>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3"/>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3"/>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3"/>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3"/>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3"/>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3"/>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3"/>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3"/>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3"/>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3"/>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3"/>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3"/>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3"/>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3"/>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3"/>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3"/>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3"/>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3"/>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3"/>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3"/>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3"/>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3"/>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3"/>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3"/>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3"/>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3"/>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3"/>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3"/>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3"/>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3"/>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3"/>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3"/>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3"/>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3"/>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3"/>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3"/>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3"/>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3"/>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3"/>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3"/>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3"/>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3"/>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3"/>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3"/>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3"/>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3"/>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3"/>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3"/>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3"/>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3"/>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3"/>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3"/>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3"/>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3"/>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3"/>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3"/>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3"/>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3"/>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3"/>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3"/>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3"/>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3"/>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3"/>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3"/>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3"/>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3"/>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3"/>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3"/>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3"/>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3"/>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3"/>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3"/>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3"/>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3"/>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3"/>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3"/>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3"/>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3"/>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3"/>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3"/>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3"/>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23"/>
          <p:cNvGrpSpPr/>
          <p:nvPr/>
        </p:nvGrpSpPr>
        <p:grpSpPr>
          <a:xfrm rot="-8100000">
            <a:off x="6382755" y="-253048"/>
            <a:ext cx="830250" cy="1464437"/>
            <a:chOff x="2797700" y="3217325"/>
            <a:chExt cx="682725" cy="1204225"/>
          </a:xfrm>
        </p:grpSpPr>
        <p:sp>
          <p:nvSpPr>
            <p:cNvPr id="2630" name="Google Shape;2630;p23"/>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3"/>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3"/>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3"/>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3"/>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3"/>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3"/>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7" name="Google Shape;2637;p23"/>
          <p:cNvSpPr/>
          <p:nvPr/>
        </p:nvSpPr>
        <p:spPr>
          <a:xfrm rot="10799784" flipH="1">
            <a:off x="1321967" y="-445927"/>
            <a:ext cx="1751608" cy="156608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8" name="Google Shape;2638;p23"/>
          <p:cNvGrpSpPr/>
          <p:nvPr/>
        </p:nvGrpSpPr>
        <p:grpSpPr>
          <a:xfrm rot="-1844995" flipH="1">
            <a:off x="3700491" y="4073717"/>
            <a:ext cx="1152957" cy="1851573"/>
            <a:chOff x="2402100" y="3854125"/>
            <a:chExt cx="435600" cy="698825"/>
          </a:xfrm>
        </p:grpSpPr>
        <p:sp>
          <p:nvSpPr>
            <p:cNvPr id="2639" name="Google Shape;2639;p2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2" name="Google Shape;2652;p23"/>
          <p:cNvGrpSpPr/>
          <p:nvPr/>
        </p:nvGrpSpPr>
        <p:grpSpPr>
          <a:xfrm rot="-729370">
            <a:off x="-351059" y="2414925"/>
            <a:ext cx="1481061" cy="2494697"/>
            <a:chOff x="3026750" y="1552825"/>
            <a:chExt cx="1108700" cy="1867600"/>
          </a:xfrm>
        </p:grpSpPr>
        <p:sp>
          <p:nvSpPr>
            <p:cNvPr id="2653" name="Google Shape;2653;p23"/>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3"/>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3"/>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3"/>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3"/>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3"/>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3"/>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3"/>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3"/>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3"/>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3"/>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3"/>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3"/>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3"/>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3"/>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3"/>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3"/>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3"/>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3"/>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2" name="Google Shape;2672;p23"/>
          <p:cNvGrpSpPr/>
          <p:nvPr/>
        </p:nvGrpSpPr>
        <p:grpSpPr>
          <a:xfrm>
            <a:off x="714288" y="1454150"/>
            <a:ext cx="700450" cy="636075"/>
            <a:chOff x="3652400" y="3788700"/>
            <a:chExt cx="700450" cy="636075"/>
          </a:xfrm>
        </p:grpSpPr>
        <p:sp>
          <p:nvSpPr>
            <p:cNvPr id="2673" name="Google Shape;2673;p2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8" name="Google Shape;2688;p23"/>
          <p:cNvGrpSpPr/>
          <p:nvPr/>
        </p:nvGrpSpPr>
        <p:grpSpPr>
          <a:xfrm rot="-9204427">
            <a:off x="-756150" y="-605782"/>
            <a:ext cx="1987515" cy="1481882"/>
            <a:chOff x="4500175" y="3779525"/>
            <a:chExt cx="1136425" cy="847075"/>
          </a:xfrm>
        </p:grpSpPr>
        <p:sp>
          <p:nvSpPr>
            <p:cNvPr id="2689" name="Google Shape;2689;p23"/>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3"/>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3"/>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3"/>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3"/>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3"/>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3"/>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3"/>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3"/>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3"/>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3"/>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0" name="Google Shape;2700;p23"/>
          <p:cNvGrpSpPr/>
          <p:nvPr/>
        </p:nvGrpSpPr>
        <p:grpSpPr>
          <a:xfrm rot="7750108" flipH="1">
            <a:off x="4878738" y="-724361"/>
            <a:ext cx="952509" cy="1529675"/>
            <a:chOff x="2402100" y="3854125"/>
            <a:chExt cx="435600" cy="698825"/>
          </a:xfrm>
        </p:grpSpPr>
        <p:sp>
          <p:nvSpPr>
            <p:cNvPr id="2701" name="Google Shape;2701;p2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 name="Google Shape;2714;p23"/>
          <p:cNvGrpSpPr/>
          <p:nvPr/>
        </p:nvGrpSpPr>
        <p:grpSpPr>
          <a:xfrm rot="-7507142">
            <a:off x="8716901" y="1365099"/>
            <a:ext cx="1010262" cy="1594241"/>
            <a:chOff x="322650" y="2571325"/>
            <a:chExt cx="573100" cy="904450"/>
          </a:xfrm>
        </p:grpSpPr>
        <p:sp>
          <p:nvSpPr>
            <p:cNvPr id="2715" name="Google Shape;2715;p2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2" name="Google Shape;2722;p23"/>
          <p:cNvSpPr/>
          <p:nvPr/>
        </p:nvSpPr>
        <p:spPr>
          <a:xfrm>
            <a:off x="5979500" y="4385200"/>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3"/>
          <p:cNvSpPr/>
          <p:nvPr/>
        </p:nvSpPr>
        <p:spPr>
          <a:xfrm>
            <a:off x="1321975" y="3364200"/>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3"/>
          <p:cNvSpPr/>
          <p:nvPr/>
        </p:nvSpPr>
        <p:spPr>
          <a:xfrm>
            <a:off x="6944700" y="973750"/>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CUSTOM_11">
    <p:spTree>
      <p:nvGrpSpPr>
        <p:cNvPr id="1" name="Shape 2725"/>
        <p:cNvGrpSpPr/>
        <p:nvPr/>
      </p:nvGrpSpPr>
      <p:grpSpPr>
        <a:xfrm>
          <a:off x="0" y="0"/>
          <a:ext cx="0" cy="0"/>
          <a:chOff x="0" y="0"/>
          <a:chExt cx="0" cy="0"/>
        </a:xfrm>
      </p:grpSpPr>
      <p:grpSp>
        <p:nvGrpSpPr>
          <p:cNvPr id="2726" name="Google Shape;2726;p24"/>
          <p:cNvGrpSpPr/>
          <p:nvPr/>
        </p:nvGrpSpPr>
        <p:grpSpPr>
          <a:xfrm rot="10800000" flipH="1">
            <a:off x="5730744" y="-916596"/>
            <a:ext cx="4132681" cy="1868601"/>
            <a:chOff x="4178350" y="2375050"/>
            <a:chExt cx="938350" cy="515775"/>
          </a:xfrm>
        </p:grpSpPr>
        <p:sp>
          <p:nvSpPr>
            <p:cNvPr id="2727" name="Google Shape;2727;p2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4" name="Google Shape;2734;p24"/>
          <p:cNvSpPr txBox="1">
            <a:spLocks noGrp="1"/>
          </p:cNvSpPr>
          <p:nvPr>
            <p:ph type="title"/>
          </p:nvPr>
        </p:nvSpPr>
        <p:spPr>
          <a:xfrm>
            <a:off x="714300" y="156525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35" name="Google Shape;2735;p24"/>
          <p:cNvSpPr txBox="1">
            <a:spLocks noGrp="1"/>
          </p:cNvSpPr>
          <p:nvPr>
            <p:ph type="body" idx="1"/>
          </p:nvPr>
        </p:nvSpPr>
        <p:spPr>
          <a:xfrm>
            <a:off x="714300" y="2399250"/>
            <a:ext cx="2808000" cy="2508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736" name="Google Shape;2736;p24"/>
          <p:cNvGrpSpPr/>
          <p:nvPr/>
        </p:nvGrpSpPr>
        <p:grpSpPr>
          <a:xfrm rot="10799895">
            <a:off x="-435736" y="-1412231"/>
            <a:ext cx="5385686" cy="2148244"/>
            <a:chOff x="5619200" y="4458200"/>
            <a:chExt cx="1647150" cy="742900"/>
          </a:xfrm>
        </p:grpSpPr>
        <p:sp>
          <p:nvSpPr>
            <p:cNvPr id="2737" name="Google Shape;2737;p2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2" name="Google Shape;2742;p24"/>
          <p:cNvSpPr/>
          <p:nvPr/>
        </p:nvSpPr>
        <p:spPr>
          <a:xfrm rot="9218179" flipH="1">
            <a:off x="170741" y="-579539"/>
            <a:ext cx="1751526" cy="156604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24"/>
          <p:cNvGrpSpPr/>
          <p:nvPr/>
        </p:nvGrpSpPr>
        <p:grpSpPr>
          <a:xfrm rot="7750108" flipH="1">
            <a:off x="4392738" y="-829111"/>
            <a:ext cx="952509" cy="1529675"/>
            <a:chOff x="2402100" y="3854125"/>
            <a:chExt cx="435600" cy="698825"/>
          </a:xfrm>
        </p:grpSpPr>
        <p:sp>
          <p:nvSpPr>
            <p:cNvPr id="2744" name="Google Shape;2744;p2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7" name="Google Shape;2757;p24"/>
          <p:cNvGrpSpPr/>
          <p:nvPr/>
        </p:nvGrpSpPr>
        <p:grpSpPr>
          <a:xfrm rot="-9070246">
            <a:off x="7849009" y="-390610"/>
            <a:ext cx="1593868" cy="1188162"/>
            <a:chOff x="4500175" y="3779525"/>
            <a:chExt cx="1136425" cy="847075"/>
          </a:xfrm>
        </p:grpSpPr>
        <p:sp>
          <p:nvSpPr>
            <p:cNvPr id="2758" name="Google Shape;2758;p2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24"/>
          <p:cNvGrpSpPr/>
          <p:nvPr/>
        </p:nvGrpSpPr>
        <p:grpSpPr>
          <a:xfrm>
            <a:off x="1962838" y="192913"/>
            <a:ext cx="700450" cy="636075"/>
            <a:chOff x="3652400" y="3788700"/>
            <a:chExt cx="700450" cy="636075"/>
          </a:xfrm>
        </p:grpSpPr>
        <p:sp>
          <p:nvSpPr>
            <p:cNvPr id="2770" name="Google Shape;2770;p2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5" name="Google Shape;2785;p24"/>
          <p:cNvSpPr/>
          <p:nvPr/>
        </p:nvSpPr>
        <p:spPr>
          <a:xfrm>
            <a:off x="7767625" y="788038"/>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4"/>
          <p:cNvSpPr/>
          <p:nvPr/>
        </p:nvSpPr>
        <p:spPr>
          <a:xfrm>
            <a:off x="4325125" y="5116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24"/>
          <p:cNvGrpSpPr/>
          <p:nvPr/>
        </p:nvGrpSpPr>
        <p:grpSpPr>
          <a:xfrm rot="-10423553">
            <a:off x="5602182" y="-660273"/>
            <a:ext cx="830251" cy="1464439"/>
            <a:chOff x="2797700" y="3217325"/>
            <a:chExt cx="682725" cy="1204225"/>
          </a:xfrm>
        </p:grpSpPr>
        <p:sp>
          <p:nvSpPr>
            <p:cNvPr id="2788" name="Google Shape;2788;p2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CUSTOM_13">
    <p:spTree>
      <p:nvGrpSpPr>
        <p:cNvPr id="1" name="Shape 2795"/>
        <p:cNvGrpSpPr/>
        <p:nvPr/>
      </p:nvGrpSpPr>
      <p:grpSpPr>
        <a:xfrm>
          <a:off x="0" y="0"/>
          <a:ext cx="0" cy="0"/>
          <a:chOff x="0" y="0"/>
          <a:chExt cx="0" cy="0"/>
        </a:xfrm>
      </p:grpSpPr>
      <p:sp>
        <p:nvSpPr>
          <p:cNvPr id="2796" name="Google Shape;2796;p25"/>
          <p:cNvSpPr txBox="1">
            <a:spLocks noGrp="1"/>
          </p:cNvSpPr>
          <p:nvPr>
            <p:ph type="title" hasCustomPrompt="1"/>
          </p:nvPr>
        </p:nvSpPr>
        <p:spPr>
          <a:xfrm>
            <a:off x="714300" y="1218625"/>
            <a:ext cx="22293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300"/>
              <a:buFont typeface="Poppins ExtraBold"/>
              <a:buNone/>
              <a:defRPr sz="4300">
                <a:solidFill>
                  <a:schemeClr val="lt2"/>
                </a:solidFill>
                <a:latin typeface="Poppins ExtraBold"/>
                <a:ea typeface="Poppins ExtraBold"/>
                <a:cs typeface="Poppins ExtraBold"/>
                <a:sym typeface="Poppins ExtraBold"/>
              </a:defRPr>
            </a:lvl1pPr>
            <a:lvl2pPr lvl="1"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2pPr>
            <a:lvl3pPr lvl="2"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3pPr>
            <a:lvl4pPr lvl="3"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4pPr>
            <a:lvl5pPr lvl="4"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5pPr>
            <a:lvl6pPr lvl="5"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6pPr>
            <a:lvl7pPr lvl="6"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7pPr>
            <a:lvl8pPr lvl="7"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8pPr>
            <a:lvl9pPr lvl="8"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9pPr>
          </a:lstStyle>
          <a:p>
            <a:r>
              <a:t>xx%</a:t>
            </a:r>
          </a:p>
        </p:txBody>
      </p:sp>
      <p:sp>
        <p:nvSpPr>
          <p:cNvPr id="2797" name="Google Shape;2797;p25"/>
          <p:cNvSpPr txBox="1">
            <a:spLocks noGrp="1"/>
          </p:cNvSpPr>
          <p:nvPr>
            <p:ph type="subTitle" idx="1"/>
          </p:nvPr>
        </p:nvSpPr>
        <p:spPr>
          <a:xfrm>
            <a:off x="762603" y="2573800"/>
            <a:ext cx="21327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98" name="Google Shape;2798;p25"/>
          <p:cNvSpPr txBox="1">
            <a:spLocks noGrp="1"/>
          </p:cNvSpPr>
          <p:nvPr>
            <p:ph type="title" idx="2" hasCustomPrompt="1"/>
          </p:nvPr>
        </p:nvSpPr>
        <p:spPr>
          <a:xfrm>
            <a:off x="3481506" y="1218625"/>
            <a:ext cx="22293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300"/>
              <a:buFont typeface="Poppins ExtraBold"/>
              <a:buNone/>
              <a:defRPr sz="4300">
                <a:solidFill>
                  <a:schemeClr val="lt2"/>
                </a:solidFill>
                <a:latin typeface="Poppins ExtraBold"/>
                <a:ea typeface="Poppins ExtraBold"/>
                <a:cs typeface="Poppins ExtraBold"/>
                <a:sym typeface="Poppins ExtraBold"/>
              </a:defRPr>
            </a:lvl1pPr>
            <a:lvl2pPr lvl="1"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2pPr>
            <a:lvl3pPr lvl="2"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3pPr>
            <a:lvl4pPr lvl="3"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4pPr>
            <a:lvl5pPr lvl="4"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5pPr>
            <a:lvl6pPr lvl="5"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6pPr>
            <a:lvl7pPr lvl="6"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7pPr>
            <a:lvl8pPr lvl="7"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8pPr>
            <a:lvl9pPr lvl="8"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9pPr>
          </a:lstStyle>
          <a:p>
            <a:r>
              <a:t>xx%</a:t>
            </a:r>
          </a:p>
        </p:txBody>
      </p:sp>
      <p:sp>
        <p:nvSpPr>
          <p:cNvPr id="2799" name="Google Shape;2799;p25"/>
          <p:cNvSpPr txBox="1">
            <a:spLocks noGrp="1"/>
          </p:cNvSpPr>
          <p:nvPr>
            <p:ph type="subTitle" idx="3"/>
          </p:nvPr>
        </p:nvSpPr>
        <p:spPr>
          <a:xfrm>
            <a:off x="3529810" y="2650000"/>
            <a:ext cx="21327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00" name="Google Shape;2800;p25"/>
          <p:cNvSpPr txBox="1">
            <a:spLocks noGrp="1"/>
          </p:cNvSpPr>
          <p:nvPr>
            <p:ph type="title" idx="4" hasCustomPrompt="1"/>
          </p:nvPr>
        </p:nvSpPr>
        <p:spPr>
          <a:xfrm>
            <a:off x="6200412" y="1218625"/>
            <a:ext cx="22293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300"/>
              <a:buFont typeface="Poppins ExtraBold"/>
              <a:buNone/>
              <a:defRPr sz="4300">
                <a:solidFill>
                  <a:schemeClr val="lt2"/>
                </a:solidFill>
                <a:latin typeface="Poppins ExtraBold"/>
                <a:ea typeface="Poppins ExtraBold"/>
                <a:cs typeface="Poppins ExtraBold"/>
                <a:sym typeface="Poppins ExtraBold"/>
              </a:defRPr>
            </a:lvl1pPr>
            <a:lvl2pPr lvl="1"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2pPr>
            <a:lvl3pPr lvl="2"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3pPr>
            <a:lvl4pPr lvl="3"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4pPr>
            <a:lvl5pPr lvl="4"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5pPr>
            <a:lvl6pPr lvl="5"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6pPr>
            <a:lvl7pPr lvl="6"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7pPr>
            <a:lvl8pPr lvl="7"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8pPr>
            <a:lvl9pPr lvl="8"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9pPr>
          </a:lstStyle>
          <a:p>
            <a:r>
              <a:t>xx%</a:t>
            </a:r>
          </a:p>
        </p:txBody>
      </p:sp>
      <p:sp>
        <p:nvSpPr>
          <p:cNvPr id="2801" name="Google Shape;2801;p25"/>
          <p:cNvSpPr txBox="1">
            <a:spLocks noGrp="1"/>
          </p:cNvSpPr>
          <p:nvPr>
            <p:ph type="subTitle" idx="5"/>
          </p:nvPr>
        </p:nvSpPr>
        <p:spPr>
          <a:xfrm>
            <a:off x="6248716" y="2573800"/>
            <a:ext cx="21327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2802" name="Google Shape;2802;p25"/>
          <p:cNvGrpSpPr/>
          <p:nvPr/>
        </p:nvGrpSpPr>
        <p:grpSpPr>
          <a:xfrm>
            <a:off x="-1771229" y="3446954"/>
            <a:ext cx="5590592" cy="2521477"/>
            <a:chOff x="5619200" y="4458200"/>
            <a:chExt cx="1647150" cy="742900"/>
          </a:xfrm>
        </p:grpSpPr>
        <p:sp>
          <p:nvSpPr>
            <p:cNvPr id="2803" name="Google Shape;2803;p25"/>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5"/>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5"/>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5"/>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5"/>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8" name="Google Shape;2808;p25"/>
          <p:cNvGrpSpPr/>
          <p:nvPr/>
        </p:nvGrpSpPr>
        <p:grpSpPr>
          <a:xfrm rot="10800000" flipH="1">
            <a:off x="5819694" y="-600821"/>
            <a:ext cx="4132681" cy="1868601"/>
            <a:chOff x="4178350" y="2375050"/>
            <a:chExt cx="938350" cy="515775"/>
          </a:xfrm>
        </p:grpSpPr>
        <p:sp>
          <p:nvSpPr>
            <p:cNvPr id="2809" name="Google Shape;2809;p2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6" name="Google Shape;2816;p25"/>
          <p:cNvGrpSpPr/>
          <p:nvPr/>
        </p:nvGrpSpPr>
        <p:grpSpPr>
          <a:xfrm rot="-1136998">
            <a:off x="7304098" y="3705240"/>
            <a:ext cx="2662597" cy="2828694"/>
            <a:chOff x="4159600" y="887163"/>
            <a:chExt cx="1265600" cy="1344550"/>
          </a:xfrm>
        </p:grpSpPr>
        <p:sp>
          <p:nvSpPr>
            <p:cNvPr id="2817" name="Google Shape;2817;p25"/>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5"/>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5"/>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5"/>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5"/>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5"/>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5"/>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5"/>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5"/>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5"/>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5"/>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5"/>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5"/>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5"/>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5"/>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5"/>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5"/>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5"/>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5"/>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5"/>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5"/>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5"/>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5"/>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5"/>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5"/>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5"/>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5"/>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5"/>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5"/>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5"/>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5"/>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5"/>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5"/>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5"/>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5"/>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5"/>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5"/>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5"/>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5"/>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5"/>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5"/>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5"/>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5"/>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5"/>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5"/>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5"/>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5"/>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5"/>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5"/>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5"/>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5"/>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5"/>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5"/>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5"/>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5"/>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5"/>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5"/>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5"/>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5"/>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5"/>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5"/>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5"/>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5"/>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5"/>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5"/>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5"/>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5"/>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5"/>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5"/>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5"/>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5"/>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5"/>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5"/>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5"/>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5"/>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5"/>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5"/>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5"/>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5"/>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5"/>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5"/>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5"/>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5"/>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5"/>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5"/>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5"/>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5"/>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5"/>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5"/>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5"/>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5"/>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5"/>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5"/>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5"/>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5"/>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5"/>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5"/>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5"/>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5"/>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5"/>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5"/>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5"/>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5"/>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5"/>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5"/>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2" name="Google Shape;2922;p25"/>
          <p:cNvSpPr/>
          <p:nvPr/>
        </p:nvSpPr>
        <p:spPr>
          <a:xfrm rot="8934532" flipH="1">
            <a:off x="-305767" y="-517138"/>
            <a:ext cx="1902830" cy="170120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3" name="Google Shape;2923;p25"/>
          <p:cNvGrpSpPr/>
          <p:nvPr/>
        </p:nvGrpSpPr>
        <p:grpSpPr>
          <a:xfrm rot="-10423553">
            <a:off x="5602182" y="-660273"/>
            <a:ext cx="830251" cy="1464439"/>
            <a:chOff x="2797700" y="3217325"/>
            <a:chExt cx="682725" cy="1204225"/>
          </a:xfrm>
        </p:grpSpPr>
        <p:sp>
          <p:nvSpPr>
            <p:cNvPr id="2924" name="Google Shape;2924;p2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1" name="Google Shape;2931;p25"/>
          <p:cNvGrpSpPr/>
          <p:nvPr/>
        </p:nvGrpSpPr>
        <p:grpSpPr>
          <a:xfrm rot="2700000">
            <a:off x="3236506" y="4367842"/>
            <a:ext cx="1617112" cy="1205372"/>
            <a:chOff x="4500175" y="3779525"/>
            <a:chExt cx="1136425" cy="847075"/>
          </a:xfrm>
        </p:grpSpPr>
        <p:sp>
          <p:nvSpPr>
            <p:cNvPr id="2932" name="Google Shape;2932;p25"/>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5"/>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5"/>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5"/>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5"/>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5"/>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5"/>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5"/>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5"/>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5"/>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5"/>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3" name="Google Shape;2943;p25"/>
          <p:cNvSpPr txBox="1">
            <a:spLocks noGrp="1"/>
          </p:cNvSpPr>
          <p:nvPr>
            <p:ph type="title" idx="6"/>
          </p:nvPr>
        </p:nvSpPr>
        <p:spPr>
          <a:xfrm>
            <a:off x="723900" y="2152650"/>
            <a:ext cx="2228700" cy="3810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1800" b="1"/>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944" name="Google Shape;2944;p25"/>
          <p:cNvSpPr txBox="1">
            <a:spLocks noGrp="1"/>
          </p:cNvSpPr>
          <p:nvPr>
            <p:ph type="title" idx="7"/>
          </p:nvPr>
        </p:nvSpPr>
        <p:spPr>
          <a:xfrm>
            <a:off x="3481800" y="2228850"/>
            <a:ext cx="2228700" cy="38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945" name="Google Shape;2945;p25"/>
          <p:cNvSpPr txBox="1">
            <a:spLocks noGrp="1"/>
          </p:cNvSpPr>
          <p:nvPr>
            <p:ph type="title" idx="8"/>
          </p:nvPr>
        </p:nvSpPr>
        <p:spPr>
          <a:xfrm>
            <a:off x="6200700" y="2152650"/>
            <a:ext cx="2228700" cy="38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CUSTOM_15">
    <p:spTree>
      <p:nvGrpSpPr>
        <p:cNvPr id="1" name="Shape 2946"/>
        <p:cNvGrpSpPr/>
        <p:nvPr/>
      </p:nvGrpSpPr>
      <p:grpSpPr>
        <a:xfrm>
          <a:off x="0" y="0"/>
          <a:ext cx="0" cy="0"/>
          <a:chOff x="0" y="0"/>
          <a:chExt cx="0" cy="0"/>
        </a:xfrm>
      </p:grpSpPr>
      <p:sp>
        <p:nvSpPr>
          <p:cNvPr id="2947" name="Google Shape;2947;p26"/>
          <p:cNvSpPr txBox="1">
            <a:spLocks noGrp="1"/>
          </p:cNvSpPr>
          <p:nvPr>
            <p:ph type="title"/>
          </p:nvPr>
        </p:nvSpPr>
        <p:spPr>
          <a:xfrm>
            <a:off x="714300" y="774350"/>
            <a:ext cx="77154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300"/>
              <a:buNone/>
              <a:defRPr sz="3300" b="1"/>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948" name="Google Shape;2948;p26"/>
          <p:cNvSpPr txBox="1">
            <a:spLocks noGrp="1"/>
          </p:cNvSpPr>
          <p:nvPr>
            <p:ph type="subTitle" idx="1"/>
          </p:nvPr>
        </p:nvSpPr>
        <p:spPr>
          <a:xfrm>
            <a:off x="5181600" y="1495425"/>
            <a:ext cx="3248100" cy="11847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6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2949" name="Google Shape;2949;p26"/>
          <p:cNvGrpSpPr/>
          <p:nvPr/>
        </p:nvGrpSpPr>
        <p:grpSpPr>
          <a:xfrm rot="-10799910" flipH="1">
            <a:off x="-680414" y="-854780"/>
            <a:ext cx="6290136" cy="2667902"/>
            <a:chOff x="5619200" y="4458200"/>
            <a:chExt cx="1647150" cy="742900"/>
          </a:xfrm>
        </p:grpSpPr>
        <p:sp>
          <p:nvSpPr>
            <p:cNvPr id="2950" name="Google Shape;2950;p26"/>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6"/>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6"/>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6"/>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6"/>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5" name="Google Shape;2955;p26"/>
          <p:cNvGrpSpPr/>
          <p:nvPr/>
        </p:nvGrpSpPr>
        <p:grpSpPr>
          <a:xfrm rot="1830642">
            <a:off x="-616982" y="3526264"/>
            <a:ext cx="2662575" cy="2828670"/>
            <a:chOff x="4159600" y="887163"/>
            <a:chExt cx="1265600" cy="1344550"/>
          </a:xfrm>
        </p:grpSpPr>
        <p:sp>
          <p:nvSpPr>
            <p:cNvPr id="2956" name="Google Shape;2956;p26"/>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6"/>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6"/>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6"/>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6"/>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6"/>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6"/>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6"/>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6"/>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6"/>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6"/>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6"/>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6"/>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6"/>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6"/>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6"/>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6"/>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6"/>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6"/>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6"/>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6"/>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6"/>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6"/>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6"/>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6"/>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6"/>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6"/>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6"/>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6"/>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6"/>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6"/>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6"/>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6"/>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6"/>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6"/>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6"/>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6"/>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6"/>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6"/>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6"/>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6"/>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6"/>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6"/>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6"/>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6"/>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6"/>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6"/>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6"/>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6"/>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6"/>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6"/>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6"/>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6"/>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6"/>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6"/>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6"/>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6"/>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6"/>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6"/>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6"/>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6"/>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6"/>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6"/>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6"/>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6"/>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6"/>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6"/>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6"/>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6"/>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6"/>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6"/>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6"/>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6"/>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6"/>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6"/>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6"/>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6"/>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6"/>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6"/>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6"/>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6"/>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6"/>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6"/>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6"/>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6"/>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6"/>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6"/>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6"/>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6"/>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6"/>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6"/>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6"/>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6"/>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6"/>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6"/>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6"/>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6"/>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6"/>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6"/>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6"/>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6"/>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6"/>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6"/>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6"/>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6"/>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1" name="Google Shape;3061;p26"/>
          <p:cNvSpPr/>
          <p:nvPr/>
        </p:nvSpPr>
        <p:spPr>
          <a:xfrm flipH="1">
            <a:off x="1874321" y="3939389"/>
            <a:ext cx="1823629" cy="163029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2" name="Google Shape;3062;p26"/>
          <p:cNvGrpSpPr/>
          <p:nvPr/>
        </p:nvGrpSpPr>
        <p:grpSpPr>
          <a:xfrm rot="5400000">
            <a:off x="5452234" y="3356959"/>
            <a:ext cx="3286445" cy="4325700"/>
            <a:chOff x="1992250" y="544500"/>
            <a:chExt cx="1080250" cy="975575"/>
          </a:xfrm>
        </p:grpSpPr>
        <p:sp>
          <p:nvSpPr>
            <p:cNvPr id="3063" name="Google Shape;3063;p26"/>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6"/>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5" name="Google Shape;3065;p26"/>
          <p:cNvGrpSpPr/>
          <p:nvPr/>
        </p:nvGrpSpPr>
        <p:grpSpPr>
          <a:xfrm rot="-3296834" flipH="1">
            <a:off x="4233843" y="4324115"/>
            <a:ext cx="952535" cy="1529669"/>
            <a:chOff x="2402100" y="3854125"/>
            <a:chExt cx="435600" cy="698825"/>
          </a:xfrm>
        </p:grpSpPr>
        <p:sp>
          <p:nvSpPr>
            <p:cNvPr id="3066" name="Google Shape;3066;p2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26"/>
          <p:cNvGrpSpPr/>
          <p:nvPr/>
        </p:nvGrpSpPr>
        <p:grpSpPr>
          <a:xfrm rot="-9070246">
            <a:off x="7849009" y="-390610"/>
            <a:ext cx="1593868" cy="1188162"/>
            <a:chOff x="4500175" y="3779525"/>
            <a:chExt cx="1136425" cy="847075"/>
          </a:xfrm>
        </p:grpSpPr>
        <p:sp>
          <p:nvSpPr>
            <p:cNvPr id="3080" name="Google Shape;3080;p26"/>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6"/>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6"/>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6"/>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6"/>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6"/>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6"/>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6"/>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6"/>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6"/>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6"/>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1" name="Google Shape;3091;p26"/>
          <p:cNvGrpSpPr/>
          <p:nvPr/>
        </p:nvGrpSpPr>
        <p:grpSpPr>
          <a:xfrm>
            <a:off x="3516913" y="3649438"/>
            <a:ext cx="700450" cy="636075"/>
            <a:chOff x="3652400" y="3788700"/>
            <a:chExt cx="700450" cy="636075"/>
          </a:xfrm>
        </p:grpSpPr>
        <p:sp>
          <p:nvSpPr>
            <p:cNvPr id="3092" name="Google Shape;3092;p26"/>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6"/>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6"/>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6"/>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6"/>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6"/>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6"/>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6"/>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6"/>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6"/>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6"/>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6"/>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6"/>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6"/>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6"/>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7" name="Google Shape;3107;p26"/>
          <p:cNvSpPr/>
          <p:nvPr/>
        </p:nvSpPr>
        <p:spPr>
          <a:xfrm>
            <a:off x="5291525" y="4285513"/>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6"/>
          <p:cNvSpPr/>
          <p:nvPr/>
        </p:nvSpPr>
        <p:spPr>
          <a:xfrm>
            <a:off x="962800" y="19986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9" name="Google Shape;3109;p26"/>
          <p:cNvGrpSpPr/>
          <p:nvPr/>
        </p:nvGrpSpPr>
        <p:grpSpPr>
          <a:xfrm rot="9851469">
            <a:off x="2296895" y="-253023"/>
            <a:ext cx="830260" cy="1464455"/>
            <a:chOff x="2797700" y="3217325"/>
            <a:chExt cx="682725" cy="1204225"/>
          </a:xfrm>
        </p:grpSpPr>
        <p:sp>
          <p:nvSpPr>
            <p:cNvPr id="3110" name="Google Shape;3110;p26"/>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6"/>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6"/>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6"/>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6"/>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6"/>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6"/>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7" name="Google Shape;3117;p26"/>
          <p:cNvGrpSpPr/>
          <p:nvPr/>
        </p:nvGrpSpPr>
        <p:grpSpPr>
          <a:xfrm rot="9240059" flipH="1">
            <a:off x="-404490" y="658891"/>
            <a:ext cx="1137802" cy="1827136"/>
            <a:chOff x="2402100" y="3854125"/>
            <a:chExt cx="435600" cy="698825"/>
          </a:xfrm>
        </p:grpSpPr>
        <p:sp>
          <p:nvSpPr>
            <p:cNvPr id="3118" name="Google Shape;3118;p2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and Credits">
  <p:cSld name="CUSTOM_7">
    <p:spTree>
      <p:nvGrpSpPr>
        <p:cNvPr id="1" name="Shape 3131"/>
        <p:cNvGrpSpPr/>
        <p:nvPr/>
      </p:nvGrpSpPr>
      <p:grpSpPr>
        <a:xfrm>
          <a:off x="0" y="0"/>
          <a:ext cx="0" cy="0"/>
          <a:chOff x="0" y="0"/>
          <a:chExt cx="0" cy="0"/>
        </a:xfrm>
      </p:grpSpPr>
      <p:sp>
        <p:nvSpPr>
          <p:cNvPr id="3132" name="Google Shape;3132;p27"/>
          <p:cNvSpPr txBox="1">
            <a:spLocks noGrp="1"/>
          </p:cNvSpPr>
          <p:nvPr>
            <p:ph type="title"/>
          </p:nvPr>
        </p:nvSpPr>
        <p:spPr>
          <a:xfrm>
            <a:off x="714300" y="-2249075"/>
            <a:ext cx="3592500" cy="4460100"/>
          </a:xfrm>
          <a:prstGeom prst="rect">
            <a:avLst/>
          </a:prstGeom>
        </p:spPr>
        <p:txBody>
          <a:bodyPr spcFirstLastPara="1" wrap="square" lIns="91425" tIns="91425" rIns="91425" bIns="91425" anchor="b" anchorCtr="0">
            <a:noAutofit/>
          </a:bodyPr>
          <a:lstStyle>
            <a:lvl1pPr lvl="0">
              <a:spcBef>
                <a:spcPts val="0"/>
              </a:spcBef>
              <a:spcAft>
                <a:spcPts val="0"/>
              </a:spcAft>
              <a:buSzPts val="5000"/>
              <a:buFont typeface="Poppins Black"/>
              <a:buNone/>
              <a:defRPr sz="5000">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33" name="Google Shape;3133;p27"/>
          <p:cNvSpPr txBox="1"/>
          <p:nvPr/>
        </p:nvSpPr>
        <p:spPr>
          <a:xfrm>
            <a:off x="714300" y="3671800"/>
            <a:ext cx="3514200" cy="66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sz="1100">
                <a:solidFill>
                  <a:srgbClr val="534844"/>
                </a:solidFill>
                <a:latin typeface="Poppins Light"/>
                <a:ea typeface="Poppins Light"/>
                <a:cs typeface="Poppins Light"/>
                <a:sym typeface="Poppins Light"/>
              </a:rPr>
              <a:t>CREDITS: This presentation template was created by </a:t>
            </a:r>
            <a:r>
              <a:rPr lang="en" sz="1100" b="1">
                <a:solidFill>
                  <a:srgbClr val="534844"/>
                </a:solidFill>
                <a:uFill>
                  <a:noFill/>
                </a:uFill>
                <a:latin typeface="Poppins"/>
                <a:ea typeface="Poppins"/>
                <a:cs typeface="Poppins"/>
                <a:sym typeface="Poppins"/>
                <a:hlinkClick r:id="rId2">
                  <a:extLst>
                    <a:ext uri="{A12FA001-AC4F-418D-AE19-62706E023703}">
                      <ahyp:hlinkClr xmlns:ahyp="http://schemas.microsoft.com/office/drawing/2018/hyperlinkcolor" val="tx"/>
                    </a:ext>
                  </a:extLst>
                </a:hlinkClick>
              </a:rPr>
              <a:t>Slidesgo</a:t>
            </a:r>
            <a:r>
              <a:rPr lang="en" sz="1100">
                <a:solidFill>
                  <a:srgbClr val="534844"/>
                </a:solidFill>
                <a:latin typeface="Poppins Light"/>
                <a:ea typeface="Poppins Light"/>
                <a:cs typeface="Poppins Light"/>
                <a:sym typeface="Poppins Light"/>
              </a:rPr>
              <a:t>, including icons by </a:t>
            </a:r>
            <a:r>
              <a:rPr lang="en" sz="1100" b="1">
                <a:solidFill>
                  <a:srgbClr val="534844"/>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Flaticon</a:t>
            </a:r>
            <a:r>
              <a:rPr lang="en" sz="1100">
                <a:solidFill>
                  <a:srgbClr val="534844"/>
                </a:solidFill>
                <a:latin typeface="Poppins Light"/>
                <a:ea typeface="Poppins Light"/>
                <a:cs typeface="Poppins Light"/>
                <a:sym typeface="Poppins Light"/>
              </a:rPr>
              <a:t>, and infographics &amp; images by </a:t>
            </a:r>
            <a:r>
              <a:rPr lang="en" sz="1100" b="1">
                <a:solidFill>
                  <a:srgbClr val="534844"/>
                </a:solidFill>
                <a:uFill>
                  <a:noFill/>
                </a:uFill>
                <a:latin typeface="Poppins"/>
                <a:ea typeface="Poppins"/>
                <a:cs typeface="Poppins"/>
                <a:sym typeface="Poppins"/>
                <a:hlinkClick r:id="rId4">
                  <a:extLst>
                    <a:ext uri="{A12FA001-AC4F-418D-AE19-62706E023703}">
                      <ahyp:hlinkClr xmlns:ahyp="http://schemas.microsoft.com/office/drawing/2018/hyperlinkcolor" val="tx"/>
                    </a:ext>
                  </a:extLst>
                </a:hlinkClick>
              </a:rPr>
              <a:t>Freepik</a:t>
            </a:r>
            <a:r>
              <a:rPr lang="en" sz="1100">
                <a:solidFill>
                  <a:srgbClr val="534844"/>
                </a:solidFill>
                <a:latin typeface="Poppins Light"/>
                <a:ea typeface="Poppins Light"/>
                <a:cs typeface="Poppins Light"/>
                <a:sym typeface="Poppins Light"/>
              </a:rPr>
              <a:t>. </a:t>
            </a:r>
            <a:endParaRPr sz="1100">
              <a:solidFill>
                <a:srgbClr val="534844"/>
              </a:solidFill>
              <a:latin typeface="Poppins Light"/>
              <a:ea typeface="Poppins Light"/>
              <a:cs typeface="Poppins Light"/>
              <a:sym typeface="Poppins Light"/>
            </a:endParaRPr>
          </a:p>
        </p:txBody>
      </p:sp>
      <p:grpSp>
        <p:nvGrpSpPr>
          <p:cNvPr id="3134" name="Google Shape;3134;p27"/>
          <p:cNvGrpSpPr/>
          <p:nvPr/>
        </p:nvGrpSpPr>
        <p:grpSpPr>
          <a:xfrm flipH="1">
            <a:off x="4158345" y="3023543"/>
            <a:ext cx="5569483" cy="2776726"/>
            <a:chOff x="4178350" y="2375050"/>
            <a:chExt cx="938350" cy="515775"/>
          </a:xfrm>
        </p:grpSpPr>
        <p:sp>
          <p:nvSpPr>
            <p:cNvPr id="3135" name="Google Shape;3135;p27"/>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7"/>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7"/>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7"/>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7"/>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7"/>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7"/>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2" name="Google Shape;3142;p27"/>
          <p:cNvGrpSpPr/>
          <p:nvPr/>
        </p:nvGrpSpPr>
        <p:grpSpPr>
          <a:xfrm rot="10800000">
            <a:off x="4571871" y="-836746"/>
            <a:ext cx="5590592" cy="2521477"/>
            <a:chOff x="5619200" y="4458200"/>
            <a:chExt cx="1647150" cy="742900"/>
          </a:xfrm>
        </p:grpSpPr>
        <p:sp>
          <p:nvSpPr>
            <p:cNvPr id="3143" name="Google Shape;3143;p2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8" name="Google Shape;3148;p27"/>
          <p:cNvSpPr/>
          <p:nvPr/>
        </p:nvSpPr>
        <p:spPr>
          <a:xfrm rot="-1867515" flipH="1">
            <a:off x="-929194" y="4141746"/>
            <a:ext cx="1902871" cy="1701244"/>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9" name="Google Shape;3149;p27"/>
          <p:cNvGrpSpPr/>
          <p:nvPr/>
        </p:nvGrpSpPr>
        <p:grpSpPr>
          <a:xfrm rot="-9039059">
            <a:off x="8621746" y="823215"/>
            <a:ext cx="996285" cy="1600731"/>
            <a:chOff x="2402100" y="3854125"/>
            <a:chExt cx="435600" cy="698825"/>
          </a:xfrm>
        </p:grpSpPr>
        <p:sp>
          <p:nvSpPr>
            <p:cNvPr id="3150" name="Google Shape;3150;p2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3" name="Google Shape;3163;p27"/>
          <p:cNvSpPr/>
          <p:nvPr/>
        </p:nvSpPr>
        <p:spPr>
          <a:xfrm rot="7705557" flipH="1">
            <a:off x="-161596" y="-338710"/>
            <a:ext cx="1209305" cy="1081271"/>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4" name="Google Shape;3164;p27"/>
          <p:cNvGrpSpPr/>
          <p:nvPr/>
        </p:nvGrpSpPr>
        <p:grpSpPr>
          <a:xfrm rot="-7867282">
            <a:off x="7249909" y="-985662"/>
            <a:ext cx="1481175" cy="2494610"/>
            <a:chOff x="3026750" y="1552825"/>
            <a:chExt cx="1108700" cy="1867600"/>
          </a:xfrm>
        </p:grpSpPr>
        <p:sp>
          <p:nvSpPr>
            <p:cNvPr id="3165" name="Google Shape;3165;p27"/>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7"/>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7"/>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7"/>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7"/>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7"/>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7"/>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7"/>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7"/>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7"/>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7"/>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7"/>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7"/>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7"/>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7"/>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7"/>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7"/>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7"/>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7"/>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4" name="Google Shape;3184;p27"/>
          <p:cNvSpPr/>
          <p:nvPr/>
        </p:nvSpPr>
        <p:spPr>
          <a:xfrm>
            <a:off x="6563950" y="28201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5" name="Google Shape;3185;p27"/>
          <p:cNvGrpSpPr/>
          <p:nvPr/>
        </p:nvGrpSpPr>
        <p:grpSpPr>
          <a:xfrm rot="-1971140" flipH="1">
            <a:off x="7502712" y="3529948"/>
            <a:ext cx="1853974" cy="1381926"/>
            <a:chOff x="4500175" y="3779525"/>
            <a:chExt cx="1136425" cy="847075"/>
          </a:xfrm>
        </p:grpSpPr>
        <p:sp>
          <p:nvSpPr>
            <p:cNvPr id="3186" name="Google Shape;3186;p27"/>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7"/>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7"/>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7"/>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7"/>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7"/>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7"/>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7"/>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7"/>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7"/>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7"/>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7" name="Google Shape;3197;p27"/>
          <p:cNvSpPr/>
          <p:nvPr/>
        </p:nvSpPr>
        <p:spPr>
          <a:xfrm>
            <a:off x="5742325" y="1011663"/>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8" name="Google Shape;3198;p27"/>
          <p:cNvGrpSpPr/>
          <p:nvPr/>
        </p:nvGrpSpPr>
        <p:grpSpPr>
          <a:xfrm rot="-10660414" flipH="1">
            <a:off x="2131055" y="-249195"/>
            <a:ext cx="1038639" cy="774187"/>
            <a:chOff x="4500175" y="3779525"/>
            <a:chExt cx="1136425" cy="847075"/>
          </a:xfrm>
        </p:grpSpPr>
        <p:sp>
          <p:nvSpPr>
            <p:cNvPr id="3199" name="Google Shape;3199;p27"/>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7"/>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7"/>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7"/>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7"/>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7"/>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7"/>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7"/>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7"/>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7"/>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7"/>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0" name="Google Shape;3210;p27"/>
          <p:cNvGrpSpPr/>
          <p:nvPr/>
        </p:nvGrpSpPr>
        <p:grpSpPr>
          <a:xfrm>
            <a:off x="4158338" y="482113"/>
            <a:ext cx="610325" cy="417350"/>
            <a:chOff x="364525" y="2023775"/>
            <a:chExt cx="610325" cy="417350"/>
          </a:xfrm>
        </p:grpSpPr>
        <p:sp>
          <p:nvSpPr>
            <p:cNvPr id="3211" name="Google Shape;3211;p27"/>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7"/>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7"/>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7"/>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7"/>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7"/>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7"/>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7"/>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9" name="Google Shape;3219;p27"/>
          <p:cNvSpPr txBox="1">
            <a:spLocks noGrp="1"/>
          </p:cNvSpPr>
          <p:nvPr>
            <p:ph type="subTitle" idx="1"/>
          </p:nvPr>
        </p:nvSpPr>
        <p:spPr>
          <a:xfrm>
            <a:off x="714300" y="2307000"/>
            <a:ext cx="3248100" cy="118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ly Title 2">
  <p:cSld name="CAPTION_ONLY_1">
    <p:spTree>
      <p:nvGrpSpPr>
        <p:cNvPr id="1" name="Shape 3220"/>
        <p:cNvGrpSpPr/>
        <p:nvPr/>
      </p:nvGrpSpPr>
      <p:grpSpPr>
        <a:xfrm>
          <a:off x="0" y="0"/>
          <a:ext cx="0" cy="0"/>
          <a:chOff x="0" y="0"/>
          <a:chExt cx="0" cy="0"/>
        </a:xfrm>
      </p:grpSpPr>
      <p:sp>
        <p:nvSpPr>
          <p:cNvPr id="3221" name="Google Shape;322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3222" name="Google Shape;3222;p28"/>
          <p:cNvGrpSpPr/>
          <p:nvPr/>
        </p:nvGrpSpPr>
        <p:grpSpPr>
          <a:xfrm>
            <a:off x="-1140980" y="4469553"/>
            <a:ext cx="3100966" cy="2800388"/>
            <a:chOff x="1992250" y="544500"/>
            <a:chExt cx="1080250" cy="975575"/>
          </a:xfrm>
        </p:grpSpPr>
        <p:sp>
          <p:nvSpPr>
            <p:cNvPr id="3223" name="Google Shape;3223;p28"/>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8"/>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5" name="Google Shape;3225;p28"/>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26" name="Google Shape;3226;p28"/>
          <p:cNvGrpSpPr/>
          <p:nvPr/>
        </p:nvGrpSpPr>
        <p:grpSpPr>
          <a:xfrm rot="10800000">
            <a:off x="6801363" y="-652105"/>
            <a:ext cx="4321702" cy="1566386"/>
            <a:chOff x="-1068128" y="3996204"/>
            <a:chExt cx="3672418" cy="1331055"/>
          </a:xfrm>
        </p:grpSpPr>
        <p:sp>
          <p:nvSpPr>
            <p:cNvPr id="3227" name="Google Shape;3227;p28"/>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8" name="Google Shape;3228;p28"/>
            <p:cNvGrpSpPr/>
            <p:nvPr/>
          </p:nvGrpSpPr>
          <p:grpSpPr>
            <a:xfrm>
              <a:off x="-800178" y="4304942"/>
              <a:ext cx="2873315" cy="818933"/>
              <a:chOff x="-800178" y="4304942"/>
              <a:chExt cx="2873315" cy="818933"/>
            </a:xfrm>
          </p:grpSpPr>
          <p:sp>
            <p:nvSpPr>
              <p:cNvPr id="3229" name="Google Shape;3229;p28"/>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8"/>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8"/>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8"/>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8"/>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8"/>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8"/>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8"/>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8"/>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8"/>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8"/>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8"/>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8"/>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8"/>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8"/>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8"/>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8"/>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8"/>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8"/>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8"/>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8"/>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8"/>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8"/>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8"/>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8"/>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8"/>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8"/>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8"/>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8"/>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8"/>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8"/>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8"/>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8"/>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8"/>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8"/>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8"/>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8"/>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8"/>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8"/>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8"/>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8"/>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8"/>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8"/>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8"/>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8"/>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8"/>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8"/>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8"/>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8"/>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8"/>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8"/>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8"/>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81" name="Google Shape;3281;p28"/>
          <p:cNvGrpSpPr/>
          <p:nvPr/>
        </p:nvGrpSpPr>
        <p:grpSpPr>
          <a:xfrm rot="2036280">
            <a:off x="6998166" y="4429926"/>
            <a:ext cx="1267565" cy="2033647"/>
            <a:chOff x="2402100" y="3854125"/>
            <a:chExt cx="435600" cy="698825"/>
          </a:xfrm>
        </p:grpSpPr>
        <p:sp>
          <p:nvSpPr>
            <p:cNvPr id="3282" name="Google Shape;3282;p28"/>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8"/>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8"/>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8"/>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8"/>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8"/>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8"/>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8"/>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8"/>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8"/>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8"/>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8"/>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8"/>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5" name="Google Shape;3295;p28"/>
          <p:cNvGrpSpPr/>
          <p:nvPr/>
        </p:nvGrpSpPr>
        <p:grpSpPr>
          <a:xfrm rot="-7824626">
            <a:off x="7654395" y="-145169"/>
            <a:ext cx="1853843" cy="1381828"/>
            <a:chOff x="4500175" y="3779525"/>
            <a:chExt cx="1136425" cy="847075"/>
          </a:xfrm>
        </p:grpSpPr>
        <p:sp>
          <p:nvSpPr>
            <p:cNvPr id="3296" name="Google Shape;3296;p28"/>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8"/>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8"/>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8"/>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8"/>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8"/>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8"/>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8"/>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8"/>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8"/>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8"/>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7" name="Google Shape;3307;p28"/>
          <p:cNvGrpSpPr/>
          <p:nvPr/>
        </p:nvGrpSpPr>
        <p:grpSpPr>
          <a:xfrm rot="-437880">
            <a:off x="8297425" y="3922467"/>
            <a:ext cx="1063081" cy="1875116"/>
            <a:chOff x="2797700" y="3217325"/>
            <a:chExt cx="682725" cy="1204225"/>
          </a:xfrm>
        </p:grpSpPr>
        <p:sp>
          <p:nvSpPr>
            <p:cNvPr id="3308" name="Google Shape;3308;p28"/>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5" name="Google Shape;3315;p28"/>
          <p:cNvGrpSpPr/>
          <p:nvPr/>
        </p:nvGrpSpPr>
        <p:grpSpPr>
          <a:xfrm>
            <a:off x="1193663" y="4651350"/>
            <a:ext cx="610325" cy="417350"/>
            <a:chOff x="364525" y="2023775"/>
            <a:chExt cx="610325" cy="417350"/>
          </a:xfrm>
        </p:grpSpPr>
        <p:sp>
          <p:nvSpPr>
            <p:cNvPr id="3316" name="Google Shape;3316;p28"/>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8"/>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8"/>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4" name="Google Shape;3324;p28"/>
          <p:cNvSpPr/>
          <p:nvPr/>
        </p:nvSpPr>
        <p:spPr>
          <a:xfrm rot="2275429">
            <a:off x="-487812" y="3667624"/>
            <a:ext cx="1269266" cy="113490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CUSTOM_16">
    <p:spTree>
      <p:nvGrpSpPr>
        <p:cNvPr id="1" name="Shape 3325"/>
        <p:cNvGrpSpPr/>
        <p:nvPr/>
      </p:nvGrpSpPr>
      <p:grpSpPr>
        <a:xfrm>
          <a:off x="0" y="0"/>
          <a:ext cx="0" cy="0"/>
          <a:chOff x="0" y="0"/>
          <a:chExt cx="0" cy="0"/>
        </a:xfrm>
      </p:grpSpPr>
      <p:sp>
        <p:nvSpPr>
          <p:cNvPr id="3326" name="Google Shape;3326;p29"/>
          <p:cNvSpPr txBox="1">
            <a:spLocks noGrp="1"/>
          </p:cNvSpPr>
          <p:nvPr>
            <p:ph type="title"/>
          </p:nvPr>
        </p:nvSpPr>
        <p:spPr>
          <a:xfrm>
            <a:off x="1504950" y="1714500"/>
            <a:ext cx="6134100" cy="107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3327" name="Google Shape;3327;p29"/>
          <p:cNvGrpSpPr/>
          <p:nvPr/>
        </p:nvGrpSpPr>
        <p:grpSpPr>
          <a:xfrm>
            <a:off x="-1255835" y="4146197"/>
            <a:ext cx="5152105" cy="2831811"/>
            <a:chOff x="4178350" y="2375050"/>
            <a:chExt cx="938350" cy="515775"/>
          </a:xfrm>
        </p:grpSpPr>
        <p:sp>
          <p:nvSpPr>
            <p:cNvPr id="3328" name="Google Shape;3328;p2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5" name="Google Shape;3335;p29"/>
          <p:cNvGrpSpPr/>
          <p:nvPr/>
        </p:nvGrpSpPr>
        <p:grpSpPr>
          <a:xfrm rot="10799904">
            <a:off x="4302573" y="-835826"/>
            <a:ext cx="5915080" cy="2667902"/>
            <a:chOff x="5619200" y="4458200"/>
            <a:chExt cx="1647150" cy="742900"/>
          </a:xfrm>
        </p:grpSpPr>
        <p:sp>
          <p:nvSpPr>
            <p:cNvPr id="3336" name="Google Shape;3336;p2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1" name="Google Shape;3341;p29"/>
          <p:cNvSpPr/>
          <p:nvPr/>
        </p:nvSpPr>
        <p:spPr>
          <a:xfrm rot="9409066" flipH="1">
            <a:off x="3269655" y="-317017"/>
            <a:ext cx="1823640" cy="163026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2" name="Google Shape;3342;p29"/>
          <p:cNvGrpSpPr/>
          <p:nvPr/>
        </p:nvGrpSpPr>
        <p:grpSpPr>
          <a:xfrm rot="697309" flipH="1">
            <a:off x="-375863" y="3061657"/>
            <a:ext cx="1137809" cy="1827148"/>
            <a:chOff x="2402100" y="3854125"/>
            <a:chExt cx="435600" cy="698825"/>
          </a:xfrm>
        </p:grpSpPr>
        <p:sp>
          <p:nvSpPr>
            <p:cNvPr id="3343" name="Google Shape;3343;p2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6" name="Google Shape;3356;p29"/>
          <p:cNvGrpSpPr/>
          <p:nvPr/>
        </p:nvGrpSpPr>
        <p:grpSpPr>
          <a:xfrm rot="-2991672" flipH="1">
            <a:off x="7635146" y="3864859"/>
            <a:ext cx="1853844" cy="1381829"/>
            <a:chOff x="4500175" y="3779525"/>
            <a:chExt cx="1136425" cy="847075"/>
          </a:xfrm>
        </p:grpSpPr>
        <p:sp>
          <p:nvSpPr>
            <p:cNvPr id="3357" name="Google Shape;3357;p2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8" name="Google Shape;3368;p29"/>
          <p:cNvGrpSpPr/>
          <p:nvPr/>
        </p:nvGrpSpPr>
        <p:grpSpPr>
          <a:xfrm rot="7758794">
            <a:off x="317056" y="-677684"/>
            <a:ext cx="1063054" cy="1875069"/>
            <a:chOff x="2797700" y="3217325"/>
            <a:chExt cx="682725" cy="1204225"/>
          </a:xfrm>
        </p:grpSpPr>
        <p:sp>
          <p:nvSpPr>
            <p:cNvPr id="3369" name="Google Shape;3369;p29"/>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9"/>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9"/>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9"/>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9"/>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9"/>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9"/>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6" name="Google Shape;3376;p29"/>
          <p:cNvGrpSpPr/>
          <p:nvPr/>
        </p:nvGrpSpPr>
        <p:grpSpPr>
          <a:xfrm>
            <a:off x="739738" y="3918063"/>
            <a:ext cx="700450" cy="636075"/>
            <a:chOff x="3652400" y="3788700"/>
            <a:chExt cx="700450" cy="636075"/>
          </a:xfrm>
        </p:grpSpPr>
        <p:sp>
          <p:nvSpPr>
            <p:cNvPr id="3377" name="Google Shape;3377;p2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2" name="Google Shape;3392;p29"/>
          <p:cNvSpPr/>
          <p:nvPr/>
        </p:nvSpPr>
        <p:spPr>
          <a:xfrm>
            <a:off x="229375" y="9033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9"/>
          <p:cNvSpPr/>
          <p:nvPr/>
        </p:nvSpPr>
        <p:spPr>
          <a:xfrm>
            <a:off x="7687450" y="470462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4" name="Google Shape;3394;p29"/>
          <p:cNvGrpSpPr/>
          <p:nvPr/>
        </p:nvGrpSpPr>
        <p:grpSpPr>
          <a:xfrm rot="9809556" flipH="1">
            <a:off x="7943661" y="-185273"/>
            <a:ext cx="1481184" cy="2494530"/>
            <a:chOff x="3026750" y="1552825"/>
            <a:chExt cx="1108700" cy="1867600"/>
          </a:xfrm>
        </p:grpSpPr>
        <p:sp>
          <p:nvSpPr>
            <p:cNvPr id="3395" name="Google Shape;3395;p2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4" name="Google Shape;3414;p29"/>
          <p:cNvSpPr txBox="1">
            <a:spLocks noGrp="1"/>
          </p:cNvSpPr>
          <p:nvPr>
            <p:ph type="subTitle" idx="1"/>
          </p:nvPr>
        </p:nvSpPr>
        <p:spPr>
          <a:xfrm>
            <a:off x="2640575" y="2657950"/>
            <a:ext cx="3862800" cy="116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8"/>
        <p:cNvGrpSpPr/>
        <p:nvPr/>
      </p:nvGrpSpPr>
      <p:grpSpPr>
        <a:xfrm>
          <a:off x="0" y="0"/>
          <a:ext cx="0" cy="0"/>
          <a:chOff x="0" y="0"/>
          <a:chExt cx="0" cy="0"/>
        </a:xfrm>
      </p:grpSpPr>
      <p:sp>
        <p:nvSpPr>
          <p:cNvPr id="689" name="Google Shape;689;p4"/>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0" name="Google Shape;690;p4"/>
          <p:cNvSpPr txBox="1">
            <a:spLocks noGrp="1"/>
          </p:cNvSpPr>
          <p:nvPr>
            <p:ph type="body" idx="1"/>
          </p:nvPr>
        </p:nvSpPr>
        <p:spPr>
          <a:xfrm>
            <a:off x="714300" y="1246825"/>
            <a:ext cx="7715400" cy="335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Source Sans Pro"/>
                <a:ea typeface="Source Sans Pro"/>
                <a:cs typeface="Source Sans Pro"/>
                <a:sym typeface="Source Sans Pro"/>
              </a:defRPr>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691" name="Google Shape;69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692" name="Google Shape;692;p4"/>
          <p:cNvGrpSpPr/>
          <p:nvPr/>
        </p:nvGrpSpPr>
        <p:grpSpPr>
          <a:xfrm rot="10800000">
            <a:off x="6432983" y="-415904"/>
            <a:ext cx="3672418" cy="1331055"/>
            <a:chOff x="-1068128" y="3996204"/>
            <a:chExt cx="3672418" cy="1331055"/>
          </a:xfrm>
        </p:grpSpPr>
        <p:sp>
          <p:nvSpPr>
            <p:cNvPr id="693" name="Google Shape;693;p4"/>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4"/>
            <p:cNvGrpSpPr/>
            <p:nvPr/>
          </p:nvGrpSpPr>
          <p:grpSpPr>
            <a:xfrm>
              <a:off x="-800178" y="4304942"/>
              <a:ext cx="2873315" cy="818933"/>
              <a:chOff x="-800178" y="4304942"/>
              <a:chExt cx="2873315" cy="818933"/>
            </a:xfrm>
          </p:grpSpPr>
          <p:sp>
            <p:nvSpPr>
              <p:cNvPr id="695" name="Google Shape;695;p4"/>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
          <p:cNvGrpSpPr/>
          <p:nvPr/>
        </p:nvGrpSpPr>
        <p:grpSpPr>
          <a:xfrm rot="-6490771">
            <a:off x="7981703" y="226460"/>
            <a:ext cx="1854004" cy="1381948"/>
            <a:chOff x="4500175" y="3779525"/>
            <a:chExt cx="1136425" cy="847075"/>
          </a:xfrm>
        </p:grpSpPr>
        <p:sp>
          <p:nvSpPr>
            <p:cNvPr id="748" name="Google Shape;748;p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
          <p:cNvGrpSpPr/>
          <p:nvPr/>
        </p:nvGrpSpPr>
        <p:grpSpPr>
          <a:xfrm rot="1397489">
            <a:off x="-274602" y="4314896"/>
            <a:ext cx="939977" cy="1657980"/>
            <a:chOff x="2797700" y="3217325"/>
            <a:chExt cx="682725" cy="1204225"/>
          </a:xfrm>
        </p:grpSpPr>
        <p:sp>
          <p:nvSpPr>
            <p:cNvPr id="760" name="Google Shape;760;p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7"/>
        <p:cNvGrpSpPr/>
        <p:nvPr/>
      </p:nvGrpSpPr>
      <p:grpSpPr>
        <a:xfrm>
          <a:off x="0" y="0"/>
          <a:ext cx="0" cy="0"/>
          <a:chOff x="0" y="0"/>
          <a:chExt cx="0" cy="0"/>
        </a:xfrm>
      </p:grpSpPr>
      <p:sp>
        <p:nvSpPr>
          <p:cNvPr id="768" name="Google Shape;768;p5"/>
          <p:cNvSpPr txBox="1">
            <a:spLocks noGrp="1"/>
          </p:cNvSpPr>
          <p:nvPr>
            <p:ph type="title"/>
          </p:nvPr>
        </p:nvSpPr>
        <p:spPr>
          <a:xfrm>
            <a:off x="714300" y="545750"/>
            <a:ext cx="7720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9" name="Google Shape;769;p5"/>
          <p:cNvSpPr txBox="1">
            <a:spLocks noGrp="1"/>
          </p:cNvSpPr>
          <p:nvPr>
            <p:ph type="body" idx="1"/>
          </p:nvPr>
        </p:nvSpPr>
        <p:spPr>
          <a:xfrm>
            <a:off x="709500" y="1152475"/>
            <a:ext cx="36021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70" name="Google Shape;770;p5"/>
          <p:cNvSpPr txBox="1">
            <a:spLocks noGrp="1"/>
          </p:cNvSpPr>
          <p:nvPr>
            <p:ph type="body" idx="2"/>
          </p:nvPr>
        </p:nvSpPr>
        <p:spPr>
          <a:xfrm>
            <a:off x="4832400" y="1152475"/>
            <a:ext cx="36021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71" name="Google Shape;77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772" name="Google Shape;772;p5"/>
          <p:cNvGrpSpPr/>
          <p:nvPr/>
        </p:nvGrpSpPr>
        <p:grpSpPr>
          <a:xfrm>
            <a:off x="5158390" y="4420747"/>
            <a:ext cx="5152105" cy="2831811"/>
            <a:chOff x="4178350" y="2375050"/>
            <a:chExt cx="938350" cy="515775"/>
          </a:xfrm>
        </p:grpSpPr>
        <p:sp>
          <p:nvSpPr>
            <p:cNvPr id="773" name="Google Shape;773;p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0" name="Google Shape;780;p5"/>
          <p:cNvSpPr/>
          <p:nvPr/>
        </p:nvSpPr>
        <p:spPr>
          <a:xfrm rot="250">
            <a:off x="4216749" y="4568933"/>
            <a:ext cx="1515726" cy="135524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5"/>
          <p:cNvGrpSpPr/>
          <p:nvPr/>
        </p:nvGrpSpPr>
        <p:grpSpPr>
          <a:xfrm>
            <a:off x="-755102" y="-2627035"/>
            <a:ext cx="3602094" cy="3253055"/>
            <a:chOff x="1992250" y="544500"/>
            <a:chExt cx="1080250" cy="975575"/>
          </a:xfrm>
        </p:grpSpPr>
        <p:sp>
          <p:nvSpPr>
            <p:cNvPr id="782" name="Google Shape;782;p5"/>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5"/>
          <p:cNvGrpSpPr/>
          <p:nvPr/>
        </p:nvGrpSpPr>
        <p:grpSpPr>
          <a:xfrm rot="9965767">
            <a:off x="8251060" y="-1707548"/>
            <a:ext cx="1296283" cy="3533031"/>
            <a:chOff x="10084800" y="4174013"/>
            <a:chExt cx="585175" cy="1594900"/>
          </a:xfrm>
        </p:grpSpPr>
        <p:sp>
          <p:nvSpPr>
            <p:cNvPr id="785" name="Google Shape;785;p5"/>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6" name="Google Shape;786;p5"/>
            <p:cNvGrpSpPr/>
            <p:nvPr/>
          </p:nvGrpSpPr>
          <p:grpSpPr>
            <a:xfrm>
              <a:off x="10084800" y="4174013"/>
              <a:ext cx="585175" cy="1594900"/>
              <a:chOff x="1833925" y="1604075"/>
              <a:chExt cx="585175" cy="1594900"/>
            </a:xfrm>
          </p:grpSpPr>
          <p:sp>
            <p:nvSpPr>
              <p:cNvPr id="787" name="Google Shape;787;p5"/>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0" name="Google Shape;800;p5"/>
          <p:cNvGrpSpPr/>
          <p:nvPr/>
        </p:nvGrpSpPr>
        <p:grpSpPr>
          <a:xfrm>
            <a:off x="5861950" y="4553275"/>
            <a:ext cx="700450" cy="636075"/>
            <a:chOff x="3652400" y="3788700"/>
            <a:chExt cx="700450" cy="636075"/>
          </a:xfrm>
        </p:grpSpPr>
        <p:sp>
          <p:nvSpPr>
            <p:cNvPr id="801" name="Google Shape;801;p5"/>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5"/>
          <p:cNvGrpSpPr/>
          <p:nvPr/>
        </p:nvGrpSpPr>
        <p:grpSpPr>
          <a:xfrm rot="-1958260">
            <a:off x="8555882" y="3984798"/>
            <a:ext cx="686618" cy="1211092"/>
            <a:chOff x="2797700" y="3217325"/>
            <a:chExt cx="682725" cy="1204225"/>
          </a:xfrm>
        </p:grpSpPr>
        <p:sp>
          <p:nvSpPr>
            <p:cNvPr id="817" name="Google Shape;817;p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4"/>
        <p:cNvGrpSpPr/>
        <p:nvPr/>
      </p:nvGrpSpPr>
      <p:grpSpPr>
        <a:xfrm>
          <a:off x="0" y="0"/>
          <a:ext cx="0" cy="0"/>
          <a:chOff x="0" y="0"/>
          <a:chExt cx="0" cy="0"/>
        </a:xfrm>
      </p:grpSpPr>
      <p:sp>
        <p:nvSpPr>
          <p:cNvPr id="825" name="Google Shape;825;p6"/>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26" name="Google Shape;8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827" name="Google Shape;827;p6"/>
          <p:cNvGrpSpPr/>
          <p:nvPr/>
        </p:nvGrpSpPr>
        <p:grpSpPr>
          <a:xfrm rot="10799839">
            <a:off x="6825010" y="-467128"/>
            <a:ext cx="3514195" cy="1585497"/>
            <a:chOff x="5619200" y="4458200"/>
            <a:chExt cx="1647150" cy="742900"/>
          </a:xfrm>
        </p:grpSpPr>
        <p:sp>
          <p:nvSpPr>
            <p:cNvPr id="828" name="Google Shape;828;p6"/>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6"/>
          <p:cNvGrpSpPr/>
          <p:nvPr/>
        </p:nvGrpSpPr>
        <p:grpSpPr>
          <a:xfrm>
            <a:off x="-618805" y="3905228"/>
            <a:ext cx="3100966" cy="2800388"/>
            <a:chOff x="1992250" y="544500"/>
            <a:chExt cx="1080250" cy="975575"/>
          </a:xfrm>
        </p:grpSpPr>
        <p:sp>
          <p:nvSpPr>
            <p:cNvPr id="834" name="Google Shape;834;p6"/>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6"/>
          <p:cNvGrpSpPr/>
          <p:nvPr/>
        </p:nvGrpSpPr>
        <p:grpSpPr>
          <a:xfrm>
            <a:off x="8472432" y="3735698"/>
            <a:ext cx="548733" cy="498301"/>
            <a:chOff x="3652400" y="3788700"/>
            <a:chExt cx="700450" cy="636075"/>
          </a:xfrm>
        </p:grpSpPr>
        <p:sp>
          <p:nvSpPr>
            <p:cNvPr id="837" name="Google Shape;837;p6"/>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6"/>
          <p:cNvGrpSpPr/>
          <p:nvPr/>
        </p:nvGrpSpPr>
        <p:grpSpPr>
          <a:xfrm rot="-2292214">
            <a:off x="7637953" y="3916526"/>
            <a:ext cx="1315694" cy="2110646"/>
            <a:chOff x="2402100" y="3854125"/>
            <a:chExt cx="435600" cy="698825"/>
          </a:xfrm>
        </p:grpSpPr>
        <p:sp>
          <p:nvSpPr>
            <p:cNvPr id="853" name="Google Shape;853;p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6" name="Google Shape;866;p6"/>
          <p:cNvSpPr/>
          <p:nvPr/>
        </p:nvSpPr>
        <p:spPr>
          <a:xfrm rot="449">
            <a:off x="1478275" y="3905336"/>
            <a:ext cx="1686746" cy="1507986"/>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6"/>
          <p:cNvGrpSpPr/>
          <p:nvPr/>
        </p:nvGrpSpPr>
        <p:grpSpPr>
          <a:xfrm rot="-974686">
            <a:off x="-28425" y="3500850"/>
            <a:ext cx="807661" cy="2204114"/>
            <a:chOff x="10084800" y="4174013"/>
            <a:chExt cx="585175" cy="1594900"/>
          </a:xfrm>
        </p:grpSpPr>
        <p:sp>
          <p:nvSpPr>
            <p:cNvPr id="868" name="Google Shape;868;p6"/>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9" name="Google Shape;869;p6"/>
            <p:cNvGrpSpPr/>
            <p:nvPr/>
          </p:nvGrpSpPr>
          <p:grpSpPr>
            <a:xfrm>
              <a:off x="10084800" y="4174013"/>
              <a:ext cx="585175" cy="1594900"/>
              <a:chOff x="1833925" y="1604075"/>
              <a:chExt cx="585175" cy="1594900"/>
            </a:xfrm>
          </p:grpSpPr>
          <p:sp>
            <p:nvSpPr>
              <p:cNvPr id="870" name="Google Shape;870;p6"/>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3"/>
        <p:cNvGrpSpPr/>
        <p:nvPr/>
      </p:nvGrpSpPr>
      <p:grpSpPr>
        <a:xfrm>
          <a:off x="0" y="0"/>
          <a:ext cx="0" cy="0"/>
          <a:chOff x="0" y="0"/>
          <a:chExt cx="0" cy="0"/>
        </a:xfrm>
      </p:grpSpPr>
      <p:sp>
        <p:nvSpPr>
          <p:cNvPr id="884" name="Google Shape;884;p7"/>
          <p:cNvSpPr txBox="1">
            <a:spLocks noGrp="1"/>
          </p:cNvSpPr>
          <p:nvPr>
            <p:ph type="title"/>
          </p:nvPr>
        </p:nvSpPr>
        <p:spPr>
          <a:xfrm>
            <a:off x="5240700" y="126045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85" name="Google Shape;885;p7"/>
          <p:cNvSpPr txBox="1">
            <a:spLocks noGrp="1"/>
          </p:cNvSpPr>
          <p:nvPr>
            <p:ph type="body" idx="1"/>
          </p:nvPr>
        </p:nvSpPr>
        <p:spPr>
          <a:xfrm>
            <a:off x="5133275" y="2094450"/>
            <a:ext cx="2915400" cy="2508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3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86" name="Google Shape;88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887" name="Google Shape;887;p7"/>
          <p:cNvGrpSpPr/>
          <p:nvPr/>
        </p:nvGrpSpPr>
        <p:grpSpPr>
          <a:xfrm>
            <a:off x="6364735" y="4433704"/>
            <a:ext cx="3672418" cy="1331055"/>
            <a:chOff x="-1068128" y="3996204"/>
            <a:chExt cx="3672418" cy="1331055"/>
          </a:xfrm>
        </p:grpSpPr>
        <p:sp>
          <p:nvSpPr>
            <p:cNvPr id="888" name="Google Shape;888;p7"/>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7"/>
            <p:cNvGrpSpPr/>
            <p:nvPr/>
          </p:nvGrpSpPr>
          <p:grpSpPr>
            <a:xfrm>
              <a:off x="-800178" y="4304942"/>
              <a:ext cx="2873315" cy="818933"/>
              <a:chOff x="-800178" y="4304942"/>
              <a:chExt cx="2873315" cy="818933"/>
            </a:xfrm>
          </p:grpSpPr>
          <p:sp>
            <p:nvSpPr>
              <p:cNvPr id="890" name="Google Shape;890;p7"/>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2" name="Google Shape;942;p7"/>
          <p:cNvGrpSpPr/>
          <p:nvPr/>
        </p:nvGrpSpPr>
        <p:grpSpPr>
          <a:xfrm rot="-10799883" flipH="1">
            <a:off x="-1195356" y="-924940"/>
            <a:ext cx="4843774" cy="2185315"/>
            <a:chOff x="5619200" y="4458200"/>
            <a:chExt cx="1647150" cy="742900"/>
          </a:xfrm>
        </p:grpSpPr>
        <p:sp>
          <p:nvSpPr>
            <p:cNvPr id="943" name="Google Shape;943;p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7"/>
          <p:cNvGrpSpPr/>
          <p:nvPr/>
        </p:nvGrpSpPr>
        <p:grpSpPr>
          <a:xfrm rot="-2452161">
            <a:off x="5263268" y="4452240"/>
            <a:ext cx="1019006" cy="1634773"/>
            <a:chOff x="2402100" y="3854125"/>
            <a:chExt cx="435600" cy="698825"/>
          </a:xfrm>
        </p:grpSpPr>
        <p:sp>
          <p:nvSpPr>
            <p:cNvPr id="949" name="Google Shape;949;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7"/>
          <p:cNvGrpSpPr/>
          <p:nvPr/>
        </p:nvGrpSpPr>
        <p:grpSpPr>
          <a:xfrm rot="8607250">
            <a:off x="-672758" y="173948"/>
            <a:ext cx="1219989" cy="1925352"/>
            <a:chOff x="322650" y="2571325"/>
            <a:chExt cx="573100" cy="904450"/>
          </a:xfrm>
        </p:grpSpPr>
        <p:sp>
          <p:nvSpPr>
            <p:cNvPr id="963" name="Google Shape;963;p7"/>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7"/>
          <p:cNvGrpSpPr/>
          <p:nvPr/>
        </p:nvGrpSpPr>
        <p:grpSpPr>
          <a:xfrm rot="9764690">
            <a:off x="2589182" y="-1536019"/>
            <a:ext cx="1546779" cy="2481535"/>
            <a:chOff x="2402100" y="3854125"/>
            <a:chExt cx="435600" cy="698825"/>
          </a:xfrm>
        </p:grpSpPr>
        <p:sp>
          <p:nvSpPr>
            <p:cNvPr id="971" name="Google Shape;971;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7"/>
          <p:cNvGrpSpPr/>
          <p:nvPr/>
        </p:nvGrpSpPr>
        <p:grpSpPr>
          <a:xfrm>
            <a:off x="952179" y="620766"/>
            <a:ext cx="548733" cy="498301"/>
            <a:chOff x="3652400" y="3788700"/>
            <a:chExt cx="700450" cy="636075"/>
          </a:xfrm>
        </p:grpSpPr>
        <p:sp>
          <p:nvSpPr>
            <p:cNvPr id="985" name="Google Shape;985;p7"/>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00"/>
        <p:cNvGrpSpPr/>
        <p:nvPr/>
      </p:nvGrpSpPr>
      <p:grpSpPr>
        <a:xfrm>
          <a:off x="0" y="0"/>
          <a:ext cx="0" cy="0"/>
          <a:chOff x="0" y="0"/>
          <a:chExt cx="0" cy="0"/>
        </a:xfrm>
      </p:grpSpPr>
      <p:sp>
        <p:nvSpPr>
          <p:cNvPr id="1001" name="Google Shape;100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1002" name="Google Shape;1002;p8"/>
          <p:cNvGrpSpPr/>
          <p:nvPr/>
        </p:nvGrpSpPr>
        <p:grpSpPr>
          <a:xfrm rot="10800000" flipH="1">
            <a:off x="4571990" y="-432411"/>
            <a:ext cx="5995306" cy="3699551"/>
            <a:chOff x="4178350" y="2375050"/>
            <a:chExt cx="938350" cy="515775"/>
          </a:xfrm>
        </p:grpSpPr>
        <p:sp>
          <p:nvSpPr>
            <p:cNvPr id="1003" name="Google Shape;1003;p8"/>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0" name="Google Shape;1010;p8"/>
          <p:cNvSpPr txBox="1">
            <a:spLocks noGrp="1"/>
          </p:cNvSpPr>
          <p:nvPr>
            <p:ph type="title"/>
          </p:nvPr>
        </p:nvSpPr>
        <p:spPr>
          <a:xfrm>
            <a:off x="5953125" y="526350"/>
            <a:ext cx="2476800" cy="4090800"/>
          </a:xfrm>
          <a:prstGeom prst="rect">
            <a:avLst/>
          </a:prstGeom>
        </p:spPr>
        <p:txBody>
          <a:bodyPr spcFirstLastPara="1" wrap="square" lIns="91425" tIns="91425" rIns="91425" bIns="91425" anchor="t" anchorCtr="0">
            <a:noAutofit/>
          </a:bodyPr>
          <a:lstStyle>
            <a:lvl1pPr lvl="0" algn="r">
              <a:spcBef>
                <a:spcPts val="0"/>
              </a:spcBef>
              <a:spcAft>
                <a:spcPts val="0"/>
              </a:spcAft>
              <a:buSzPts val="3200"/>
              <a:buNone/>
              <a:defRPr sz="3200" b="1"/>
            </a:lvl1pPr>
            <a:lvl2pPr lvl="1" algn="r">
              <a:spcBef>
                <a:spcPts val="0"/>
              </a:spcBef>
              <a:spcAft>
                <a:spcPts val="0"/>
              </a:spcAft>
              <a:buSzPts val="4800"/>
              <a:buNone/>
              <a:defRPr sz="4800"/>
            </a:lvl2pPr>
            <a:lvl3pPr lvl="2" algn="r">
              <a:spcBef>
                <a:spcPts val="0"/>
              </a:spcBef>
              <a:spcAft>
                <a:spcPts val="0"/>
              </a:spcAft>
              <a:buSzPts val="4800"/>
              <a:buNone/>
              <a:defRPr sz="4800"/>
            </a:lvl3pPr>
            <a:lvl4pPr lvl="3" algn="r">
              <a:spcBef>
                <a:spcPts val="0"/>
              </a:spcBef>
              <a:spcAft>
                <a:spcPts val="0"/>
              </a:spcAft>
              <a:buSzPts val="4800"/>
              <a:buNone/>
              <a:defRPr sz="4800"/>
            </a:lvl4pPr>
            <a:lvl5pPr lvl="4" algn="r">
              <a:spcBef>
                <a:spcPts val="0"/>
              </a:spcBef>
              <a:spcAft>
                <a:spcPts val="0"/>
              </a:spcAft>
              <a:buSzPts val="4800"/>
              <a:buNone/>
              <a:defRPr sz="4800"/>
            </a:lvl5pPr>
            <a:lvl6pPr lvl="5" algn="r">
              <a:spcBef>
                <a:spcPts val="0"/>
              </a:spcBef>
              <a:spcAft>
                <a:spcPts val="0"/>
              </a:spcAft>
              <a:buSzPts val="4800"/>
              <a:buNone/>
              <a:defRPr sz="4800"/>
            </a:lvl6pPr>
            <a:lvl7pPr lvl="6" algn="r">
              <a:spcBef>
                <a:spcPts val="0"/>
              </a:spcBef>
              <a:spcAft>
                <a:spcPts val="0"/>
              </a:spcAft>
              <a:buSzPts val="4800"/>
              <a:buNone/>
              <a:defRPr sz="4800"/>
            </a:lvl7pPr>
            <a:lvl8pPr lvl="7" algn="r">
              <a:spcBef>
                <a:spcPts val="0"/>
              </a:spcBef>
              <a:spcAft>
                <a:spcPts val="0"/>
              </a:spcAft>
              <a:buSzPts val="4800"/>
              <a:buNone/>
              <a:defRPr sz="4800"/>
            </a:lvl8pPr>
            <a:lvl9pPr lvl="8" algn="r">
              <a:spcBef>
                <a:spcPts val="0"/>
              </a:spcBef>
              <a:spcAft>
                <a:spcPts val="0"/>
              </a:spcAft>
              <a:buSzPts val="4800"/>
              <a:buNone/>
              <a:defRPr sz="4800"/>
            </a:lvl9pPr>
          </a:lstStyle>
          <a:p>
            <a:endParaRPr/>
          </a:p>
        </p:txBody>
      </p:sp>
      <p:grpSp>
        <p:nvGrpSpPr>
          <p:cNvPr id="1011" name="Google Shape;1011;p8"/>
          <p:cNvGrpSpPr/>
          <p:nvPr/>
        </p:nvGrpSpPr>
        <p:grpSpPr>
          <a:xfrm>
            <a:off x="-1130481" y="4057287"/>
            <a:ext cx="4742310" cy="2138883"/>
            <a:chOff x="5619200" y="4458200"/>
            <a:chExt cx="1647150" cy="742900"/>
          </a:xfrm>
        </p:grpSpPr>
        <p:sp>
          <p:nvSpPr>
            <p:cNvPr id="1012" name="Google Shape;1012;p8"/>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8"/>
          <p:cNvGrpSpPr/>
          <p:nvPr/>
        </p:nvGrpSpPr>
        <p:grpSpPr>
          <a:xfrm rot="2025103">
            <a:off x="3868157" y="4340549"/>
            <a:ext cx="1166943" cy="1841636"/>
            <a:chOff x="322650" y="2571325"/>
            <a:chExt cx="573100" cy="904450"/>
          </a:xfrm>
        </p:grpSpPr>
        <p:sp>
          <p:nvSpPr>
            <p:cNvPr id="1018" name="Google Shape;1018;p8"/>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8"/>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 name="Google Shape;1025;p8"/>
          <p:cNvGrpSpPr/>
          <p:nvPr/>
        </p:nvGrpSpPr>
        <p:grpSpPr>
          <a:xfrm>
            <a:off x="4347838" y="95238"/>
            <a:ext cx="700450" cy="636075"/>
            <a:chOff x="3652400" y="3788700"/>
            <a:chExt cx="700450" cy="636075"/>
          </a:xfrm>
        </p:grpSpPr>
        <p:sp>
          <p:nvSpPr>
            <p:cNvPr id="1026" name="Google Shape;1026;p8"/>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8"/>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8"/>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8"/>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8"/>
          <p:cNvGrpSpPr/>
          <p:nvPr/>
        </p:nvGrpSpPr>
        <p:grpSpPr>
          <a:xfrm>
            <a:off x="-210841" y="2666472"/>
            <a:ext cx="1039446" cy="2836051"/>
            <a:chOff x="10084800" y="4174013"/>
            <a:chExt cx="585175" cy="1594900"/>
          </a:xfrm>
        </p:grpSpPr>
        <p:sp>
          <p:nvSpPr>
            <p:cNvPr id="1042" name="Google Shape;1042;p8"/>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3" name="Google Shape;1043;p8"/>
            <p:cNvGrpSpPr/>
            <p:nvPr/>
          </p:nvGrpSpPr>
          <p:grpSpPr>
            <a:xfrm>
              <a:off x="10084800" y="4174013"/>
              <a:ext cx="585175" cy="1594900"/>
              <a:chOff x="1833925" y="1604075"/>
              <a:chExt cx="585175" cy="1594900"/>
            </a:xfrm>
          </p:grpSpPr>
          <p:sp>
            <p:nvSpPr>
              <p:cNvPr id="1044" name="Google Shape;1044;p8"/>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8"/>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57"/>
        <p:cNvGrpSpPr/>
        <p:nvPr/>
      </p:nvGrpSpPr>
      <p:grpSpPr>
        <a:xfrm>
          <a:off x="0" y="0"/>
          <a:ext cx="0" cy="0"/>
          <a:chOff x="0" y="0"/>
          <a:chExt cx="0" cy="0"/>
        </a:xfrm>
      </p:grpSpPr>
      <p:sp>
        <p:nvSpPr>
          <p:cNvPr id="1058" name="Google Shape;1058;p9"/>
          <p:cNvSpPr txBox="1">
            <a:spLocks noGrp="1"/>
          </p:cNvSpPr>
          <p:nvPr>
            <p:ph type="title"/>
          </p:nvPr>
        </p:nvSpPr>
        <p:spPr>
          <a:xfrm>
            <a:off x="714300" y="1757163"/>
            <a:ext cx="3109800" cy="1482300"/>
          </a:xfrm>
          <a:prstGeom prst="rect">
            <a:avLst/>
          </a:prstGeom>
        </p:spPr>
        <p:txBody>
          <a:bodyPr spcFirstLastPara="1" wrap="square" lIns="91425" tIns="91425" rIns="91425" bIns="91425" anchor="b" anchorCtr="0">
            <a:noAutofit/>
          </a:bodyPr>
          <a:lstStyle>
            <a:lvl1pPr lvl="0">
              <a:spcBef>
                <a:spcPts val="0"/>
              </a:spcBef>
              <a:spcAft>
                <a:spcPts val="0"/>
              </a:spcAft>
              <a:buSzPts val="3700"/>
              <a:buNone/>
              <a:defRPr sz="3700" b="1"/>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a:endParaRPr/>
          </a:p>
        </p:txBody>
      </p:sp>
      <p:sp>
        <p:nvSpPr>
          <p:cNvPr id="1059" name="Google Shape;1059;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1060" name="Google Shape;1060;p9"/>
          <p:cNvGrpSpPr/>
          <p:nvPr/>
        </p:nvGrpSpPr>
        <p:grpSpPr>
          <a:xfrm rot="10800000" flipH="1">
            <a:off x="1513733" y="-704506"/>
            <a:ext cx="6608366" cy="2210425"/>
            <a:chOff x="5619200" y="4458200"/>
            <a:chExt cx="1647150" cy="742900"/>
          </a:xfrm>
        </p:grpSpPr>
        <p:sp>
          <p:nvSpPr>
            <p:cNvPr id="1061" name="Google Shape;1061;p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9"/>
          <p:cNvSpPr/>
          <p:nvPr/>
        </p:nvSpPr>
        <p:spPr>
          <a:xfrm rot="-10000102">
            <a:off x="7637339" y="-195273"/>
            <a:ext cx="2002471" cy="179038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9"/>
          <p:cNvGrpSpPr/>
          <p:nvPr/>
        </p:nvGrpSpPr>
        <p:grpSpPr>
          <a:xfrm>
            <a:off x="-738087" y="3748295"/>
            <a:ext cx="6319506" cy="2428630"/>
            <a:chOff x="4178350" y="2375050"/>
            <a:chExt cx="938350" cy="515775"/>
          </a:xfrm>
        </p:grpSpPr>
        <p:sp>
          <p:nvSpPr>
            <p:cNvPr id="1068" name="Google Shape;1068;p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9"/>
          <p:cNvGrpSpPr/>
          <p:nvPr/>
        </p:nvGrpSpPr>
        <p:grpSpPr>
          <a:xfrm rot="-1665452" flipH="1">
            <a:off x="4128258" y="3652658"/>
            <a:ext cx="2662557" cy="2828652"/>
            <a:chOff x="4159600" y="887163"/>
            <a:chExt cx="1265600" cy="1344550"/>
          </a:xfrm>
        </p:grpSpPr>
        <p:sp>
          <p:nvSpPr>
            <p:cNvPr id="1076" name="Google Shape;1076;p9"/>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9"/>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9"/>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9"/>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9"/>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9"/>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9"/>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9"/>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9"/>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9"/>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9"/>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9"/>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9"/>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9"/>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9"/>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9"/>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9"/>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9"/>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9"/>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9"/>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9"/>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9"/>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1181;p9"/>
          <p:cNvGrpSpPr/>
          <p:nvPr/>
        </p:nvGrpSpPr>
        <p:grpSpPr>
          <a:xfrm rot="7513056">
            <a:off x="-362163" y="-767833"/>
            <a:ext cx="1219972" cy="1925325"/>
            <a:chOff x="322650" y="2571325"/>
            <a:chExt cx="573100" cy="904450"/>
          </a:xfrm>
        </p:grpSpPr>
        <p:sp>
          <p:nvSpPr>
            <p:cNvPr id="1182" name="Google Shape;1182;p9"/>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9"/>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9"/>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9"/>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9"/>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9"/>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9"/>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9" name="Google Shape;1189;p9"/>
          <p:cNvGrpSpPr/>
          <p:nvPr/>
        </p:nvGrpSpPr>
        <p:grpSpPr>
          <a:xfrm rot="-9626360">
            <a:off x="1195526" y="-962928"/>
            <a:ext cx="1102906" cy="1769527"/>
            <a:chOff x="2402100" y="3854125"/>
            <a:chExt cx="435600" cy="698825"/>
          </a:xfrm>
        </p:grpSpPr>
        <p:sp>
          <p:nvSpPr>
            <p:cNvPr id="1190" name="Google Shape;1190;p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9"/>
          <p:cNvGrpSpPr/>
          <p:nvPr/>
        </p:nvGrpSpPr>
        <p:grpSpPr>
          <a:xfrm>
            <a:off x="7064729" y="4104591"/>
            <a:ext cx="548733" cy="498301"/>
            <a:chOff x="3652400" y="3788700"/>
            <a:chExt cx="700450" cy="636075"/>
          </a:xfrm>
        </p:grpSpPr>
        <p:sp>
          <p:nvSpPr>
            <p:cNvPr id="1204" name="Google Shape;1204;p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9"/>
          <p:cNvGrpSpPr/>
          <p:nvPr/>
        </p:nvGrpSpPr>
        <p:grpSpPr>
          <a:xfrm rot="-1969473">
            <a:off x="8258770" y="3864658"/>
            <a:ext cx="1102925" cy="1769499"/>
            <a:chOff x="2402100" y="3854125"/>
            <a:chExt cx="435600" cy="698825"/>
          </a:xfrm>
        </p:grpSpPr>
        <p:sp>
          <p:nvSpPr>
            <p:cNvPr id="1220" name="Google Shape;1220;p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9"/>
          <p:cNvGrpSpPr/>
          <p:nvPr/>
        </p:nvGrpSpPr>
        <p:grpSpPr>
          <a:xfrm rot="-1802793">
            <a:off x="-3074" y="3078487"/>
            <a:ext cx="1039447" cy="2836089"/>
            <a:chOff x="10084800" y="4174013"/>
            <a:chExt cx="585175" cy="1594900"/>
          </a:xfrm>
        </p:grpSpPr>
        <p:sp>
          <p:nvSpPr>
            <p:cNvPr id="1234" name="Google Shape;1234;p9"/>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5" name="Google Shape;1235;p9"/>
            <p:cNvGrpSpPr/>
            <p:nvPr/>
          </p:nvGrpSpPr>
          <p:grpSpPr>
            <a:xfrm>
              <a:off x="10084800" y="4174013"/>
              <a:ext cx="585175" cy="1594900"/>
              <a:chOff x="1833925" y="1604075"/>
              <a:chExt cx="585175" cy="1594900"/>
            </a:xfrm>
          </p:grpSpPr>
          <p:sp>
            <p:nvSpPr>
              <p:cNvPr id="1236" name="Google Shape;1236;p9"/>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9"/>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9"/>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9"/>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9"/>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9"/>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9"/>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9"/>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9"/>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9"/>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9"/>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9"/>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9"/>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9" name="Google Shape;1249;p9"/>
          <p:cNvGrpSpPr/>
          <p:nvPr/>
        </p:nvGrpSpPr>
        <p:grpSpPr>
          <a:xfrm>
            <a:off x="8498988" y="2757794"/>
            <a:ext cx="846716" cy="1493480"/>
            <a:chOff x="2797700" y="3217325"/>
            <a:chExt cx="682725" cy="1204225"/>
          </a:xfrm>
        </p:grpSpPr>
        <p:sp>
          <p:nvSpPr>
            <p:cNvPr id="1250" name="Google Shape;1250;p9"/>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9"/>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9"/>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9"/>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9"/>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9"/>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9"/>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7" name="Google Shape;1257;p9"/>
          <p:cNvSpPr/>
          <p:nvPr/>
        </p:nvSpPr>
        <p:spPr>
          <a:xfrm>
            <a:off x="4934550" y="73528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9"/>
          <p:cNvSpPr/>
          <p:nvPr/>
        </p:nvSpPr>
        <p:spPr>
          <a:xfrm>
            <a:off x="7695088" y="4804250"/>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9"/>
          <p:cNvSpPr txBox="1">
            <a:spLocks noGrp="1"/>
          </p:cNvSpPr>
          <p:nvPr>
            <p:ph type="subTitle" idx="1"/>
          </p:nvPr>
        </p:nvSpPr>
        <p:spPr>
          <a:xfrm>
            <a:off x="4572000" y="1928425"/>
            <a:ext cx="3857700" cy="11346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a:lvl1pPr>
            <a:lvl2pPr lvl="1" algn="r">
              <a:spcBef>
                <a:spcPts val="1600"/>
              </a:spcBef>
              <a:spcAft>
                <a:spcPts val="0"/>
              </a:spcAft>
              <a:buSzPts val="1400"/>
              <a:buNone/>
              <a:defRPr/>
            </a:lvl2pPr>
            <a:lvl3pPr lvl="2" algn="r">
              <a:spcBef>
                <a:spcPts val="1600"/>
              </a:spcBef>
              <a:spcAft>
                <a:spcPts val="0"/>
              </a:spcAft>
              <a:buSzPts val="1400"/>
              <a:buNone/>
              <a:defRPr/>
            </a:lvl3pPr>
            <a:lvl4pPr lvl="3" algn="r">
              <a:spcBef>
                <a:spcPts val="1600"/>
              </a:spcBef>
              <a:spcAft>
                <a:spcPts val="0"/>
              </a:spcAft>
              <a:buSzPts val="1400"/>
              <a:buNone/>
              <a:defRPr/>
            </a:lvl4pPr>
            <a:lvl5pPr lvl="4" algn="r">
              <a:spcBef>
                <a:spcPts val="1600"/>
              </a:spcBef>
              <a:spcAft>
                <a:spcPts val="0"/>
              </a:spcAft>
              <a:buSzPts val="1400"/>
              <a:buNone/>
              <a:defRPr/>
            </a:lvl5pPr>
            <a:lvl6pPr lvl="5" algn="r">
              <a:spcBef>
                <a:spcPts val="1600"/>
              </a:spcBef>
              <a:spcAft>
                <a:spcPts val="0"/>
              </a:spcAft>
              <a:buSzPts val="1400"/>
              <a:buNone/>
              <a:defRPr/>
            </a:lvl6pPr>
            <a:lvl7pPr lvl="6" algn="r">
              <a:spcBef>
                <a:spcPts val="1600"/>
              </a:spcBef>
              <a:spcAft>
                <a:spcPts val="0"/>
              </a:spcAft>
              <a:buSzPts val="1400"/>
              <a:buNone/>
              <a:defRPr/>
            </a:lvl7pPr>
            <a:lvl8pPr lvl="7" algn="r">
              <a:spcBef>
                <a:spcPts val="1600"/>
              </a:spcBef>
              <a:spcAft>
                <a:spcPts val="0"/>
              </a:spcAft>
              <a:buSzPts val="1400"/>
              <a:buNone/>
              <a:defRPr/>
            </a:lvl8pPr>
            <a:lvl9pPr lvl="8" algn="r">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0"/>
        <p:cNvGrpSpPr/>
        <p:nvPr/>
      </p:nvGrpSpPr>
      <p:grpSpPr>
        <a:xfrm>
          <a:off x="0" y="0"/>
          <a:ext cx="0" cy="0"/>
          <a:chOff x="0" y="0"/>
          <a:chExt cx="0" cy="0"/>
        </a:xfrm>
      </p:grpSpPr>
      <p:sp>
        <p:nvSpPr>
          <p:cNvPr id="1261" name="Google Shape;126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
        <p:nvSpPr>
          <p:cNvPr id="1262" name="Google Shape;1262;p10"/>
          <p:cNvSpPr/>
          <p:nvPr/>
        </p:nvSpPr>
        <p:spPr>
          <a:xfrm>
            <a:off x="-1084580" y="4602903"/>
            <a:ext cx="2869524" cy="2800388"/>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0"/>
          <p:cNvSpPr txBox="1">
            <a:spLocks noGrp="1"/>
          </p:cNvSpPr>
          <p:nvPr>
            <p:ph type="title"/>
          </p:nvPr>
        </p:nvSpPr>
        <p:spPr>
          <a:xfrm>
            <a:off x="714300" y="546402"/>
            <a:ext cx="771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64" name="Google Shape;1264;p10"/>
          <p:cNvGrpSpPr/>
          <p:nvPr/>
        </p:nvGrpSpPr>
        <p:grpSpPr>
          <a:xfrm rot="10800000">
            <a:off x="6628389" y="-463013"/>
            <a:ext cx="4494673" cy="1629078"/>
            <a:chOff x="-1068128" y="3996204"/>
            <a:chExt cx="3672418" cy="1331055"/>
          </a:xfrm>
        </p:grpSpPr>
        <p:sp>
          <p:nvSpPr>
            <p:cNvPr id="1265" name="Google Shape;1265;p10"/>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6" name="Google Shape;1266;p10"/>
            <p:cNvGrpSpPr/>
            <p:nvPr/>
          </p:nvGrpSpPr>
          <p:grpSpPr>
            <a:xfrm>
              <a:off x="-800178" y="4304942"/>
              <a:ext cx="2873315" cy="818933"/>
              <a:chOff x="-800178" y="4304942"/>
              <a:chExt cx="2873315" cy="818933"/>
            </a:xfrm>
          </p:grpSpPr>
          <p:sp>
            <p:nvSpPr>
              <p:cNvPr id="1267" name="Google Shape;1267;p10"/>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0"/>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0"/>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0"/>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0"/>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0"/>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0"/>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0"/>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0"/>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0"/>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0"/>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0"/>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0"/>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0"/>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0"/>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0"/>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0"/>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0"/>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0"/>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0"/>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0"/>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0"/>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0"/>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0"/>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0"/>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0"/>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0"/>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0"/>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0"/>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0"/>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0"/>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0"/>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0"/>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0"/>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0"/>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0"/>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0"/>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0"/>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0"/>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0"/>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0"/>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0"/>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0"/>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0"/>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0"/>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0"/>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0"/>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0"/>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0"/>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0"/>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0"/>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0"/>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9" name="Google Shape;1319;p10"/>
          <p:cNvGrpSpPr/>
          <p:nvPr/>
        </p:nvGrpSpPr>
        <p:grpSpPr>
          <a:xfrm rot="1156600">
            <a:off x="-466355" y="3496234"/>
            <a:ext cx="871121" cy="1397678"/>
            <a:chOff x="2402100" y="3854125"/>
            <a:chExt cx="435600" cy="698825"/>
          </a:xfrm>
        </p:grpSpPr>
        <p:sp>
          <p:nvSpPr>
            <p:cNvPr id="1320" name="Google Shape;1320;p10"/>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0"/>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0"/>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0"/>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0"/>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0"/>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0"/>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0"/>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0"/>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0"/>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0"/>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0"/>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0"/>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10"/>
          <p:cNvGrpSpPr/>
          <p:nvPr/>
        </p:nvGrpSpPr>
        <p:grpSpPr>
          <a:xfrm rot="10091607" flipH="1">
            <a:off x="5890244" y="-600340"/>
            <a:ext cx="2103360" cy="1567814"/>
            <a:chOff x="4500175" y="3779525"/>
            <a:chExt cx="1136425" cy="847075"/>
          </a:xfrm>
        </p:grpSpPr>
        <p:sp>
          <p:nvSpPr>
            <p:cNvPr id="1334" name="Google Shape;1334;p10"/>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0"/>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0"/>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0"/>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0"/>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0"/>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0"/>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0"/>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0"/>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0"/>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0"/>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10"/>
          <p:cNvGrpSpPr/>
          <p:nvPr/>
        </p:nvGrpSpPr>
        <p:grpSpPr>
          <a:xfrm rot="-1341702" flipH="1">
            <a:off x="8386280" y="4258898"/>
            <a:ext cx="854365" cy="1506973"/>
            <a:chOff x="2797700" y="3217325"/>
            <a:chExt cx="682725" cy="1204225"/>
          </a:xfrm>
        </p:grpSpPr>
        <p:sp>
          <p:nvSpPr>
            <p:cNvPr id="1346" name="Google Shape;1346;p10"/>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0"/>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0"/>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0"/>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0"/>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0"/>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0"/>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10"/>
          <p:cNvGrpSpPr/>
          <p:nvPr/>
        </p:nvGrpSpPr>
        <p:grpSpPr>
          <a:xfrm>
            <a:off x="965063" y="4651350"/>
            <a:ext cx="610325" cy="417350"/>
            <a:chOff x="364525" y="2023775"/>
            <a:chExt cx="610325" cy="417350"/>
          </a:xfrm>
        </p:grpSpPr>
        <p:sp>
          <p:nvSpPr>
            <p:cNvPr id="1354" name="Google Shape;1354;p10"/>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0"/>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0"/>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0"/>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0"/>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0"/>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0"/>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0"/>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0"/>
        <p:cNvGrpSpPr/>
        <p:nvPr/>
      </p:nvGrpSpPr>
      <p:grpSpPr>
        <a:xfrm>
          <a:off x="0" y="0"/>
          <a:ext cx="0" cy="0"/>
          <a:chOff x="0" y="0"/>
          <a:chExt cx="0" cy="0"/>
        </a:xfrm>
      </p:grpSpPr>
      <p:sp>
        <p:nvSpPr>
          <p:cNvPr id="3421" name="Google Shape;3421;p31"/>
          <p:cNvSpPr txBox="1">
            <a:spLocks noGrp="1"/>
          </p:cNvSpPr>
          <p:nvPr>
            <p:ph type="ctrTitle"/>
          </p:nvPr>
        </p:nvSpPr>
        <p:spPr>
          <a:xfrm>
            <a:off x="714300" y="1165675"/>
            <a:ext cx="77154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lumMod val="76000"/>
                  </a:schemeClr>
                </a:solidFill>
              </a:rPr>
              <a:t>Quote Sandwich Method</a:t>
            </a:r>
            <a:endParaRPr lang="en-US">
              <a:solidFill>
                <a:schemeClr val="accent1">
                  <a:lumMod val="76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0"/>
        <p:cNvGrpSpPr/>
        <p:nvPr/>
      </p:nvGrpSpPr>
      <p:grpSpPr>
        <a:xfrm>
          <a:off x="0" y="0"/>
          <a:ext cx="0" cy="0"/>
          <a:chOff x="0" y="0"/>
          <a:chExt cx="0" cy="0"/>
        </a:xfrm>
      </p:grpSpPr>
      <p:sp>
        <p:nvSpPr>
          <p:cNvPr id="3481" name="Google Shape;3481;p40"/>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lumMod val="75000"/>
                  </a:schemeClr>
                </a:solidFill>
              </a:rPr>
              <a:t>Example of Meat/Direct Quote</a:t>
            </a:r>
            <a:endParaRPr dirty="0">
              <a:solidFill>
                <a:schemeClr val="accent1">
                  <a:lumMod val="75000"/>
                </a:schemeClr>
              </a:solidFill>
            </a:endParaRPr>
          </a:p>
        </p:txBody>
      </p:sp>
      <p:sp>
        <p:nvSpPr>
          <p:cNvPr id="3482" name="Google Shape;3482;p40"/>
          <p:cNvSpPr txBox="1">
            <a:spLocks noGrp="1"/>
          </p:cNvSpPr>
          <p:nvPr>
            <p:ph type="body" idx="1"/>
          </p:nvPr>
        </p:nvSpPr>
        <p:spPr>
          <a:xfrm>
            <a:off x="714300" y="1246825"/>
            <a:ext cx="7715400" cy="3356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dirty="0">
                <a:solidFill>
                  <a:schemeClr val="accent1">
                    <a:lumMod val="75000"/>
                  </a:schemeClr>
                </a:solidFill>
                <a:latin typeface="Poppins"/>
                <a:ea typeface="Poppins"/>
                <a:cs typeface="Poppins"/>
                <a:sym typeface="Poppins"/>
              </a:rPr>
              <a:t>This can be seen in the article when it states, “However, consuming human remains fit with the leading medical theories of the day. It emerged from homeopathic ideas.” (Para 6). </a:t>
            </a:r>
            <a:endParaRPr sz="1800" dirty="0">
              <a:solidFill>
                <a:schemeClr val="accent1">
                  <a:lumMod val="75000"/>
                </a:schemeClr>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6"/>
        <p:cNvGrpSpPr/>
        <p:nvPr/>
      </p:nvGrpSpPr>
      <p:grpSpPr>
        <a:xfrm>
          <a:off x="0" y="0"/>
          <a:ext cx="0" cy="0"/>
          <a:chOff x="0" y="0"/>
          <a:chExt cx="0" cy="0"/>
        </a:xfrm>
      </p:grpSpPr>
      <p:sp>
        <p:nvSpPr>
          <p:cNvPr id="3487" name="Google Shape;3487;p41"/>
          <p:cNvSpPr txBox="1">
            <a:spLocks noGrp="1"/>
          </p:cNvSpPr>
          <p:nvPr>
            <p:ph type="title"/>
          </p:nvPr>
        </p:nvSpPr>
        <p:spPr>
          <a:xfrm>
            <a:off x="1504950" y="2034450"/>
            <a:ext cx="61341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Next Step!</a:t>
            </a:r>
            <a:endParaRPr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91"/>
        <p:cNvGrpSpPr/>
        <p:nvPr/>
      </p:nvGrpSpPr>
      <p:grpSpPr>
        <a:xfrm>
          <a:off x="0" y="0"/>
          <a:ext cx="0" cy="0"/>
          <a:chOff x="0" y="0"/>
          <a:chExt cx="0" cy="0"/>
        </a:xfrm>
      </p:grpSpPr>
      <p:sp>
        <p:nvSpPr>
          <p:cNvPr id="3492" name="Google Shape;3492;p42"/>
          <p:cNvSpPr txBox="1">
            <a:spLocks noGrp="1"/>
          </p:cNvSpPr>
          <p:nvPr>
            <p:ph type="title"/>
          </p:nvPr>
        </p:nvSpPr>
        <p:spPr>
          <a:xfrm>
            <a:off x="-154600" y="1451450"/>
            <a:ext cx="61341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lumMod val="76000"/>
                  </a:schemeClr>
                </a:solidFill>
              </a:rPr>
              <a:t>Lettuce/citation </a:t>
            </a:r>
            <a:endParaRPr dirty="0">
              <a:solidFill>
                <a:schemeClr val="accent1">
                  <a:lumMod val="76000"/>
                </a:schemeClr>
              </a:solidFill>
            </a:endParaRPr>
          </a:p>
        </p:txBody>
      </p:sp>
      <p:sp>
        <p:nvSpPr>
          <p:cNvPr id="3493" name="Google Shape;3493;p42"/>
          <p:cNvSpPr txBox="1">
            <a:spLocks noGrp="1"/>
          </p:cNvSpPr>
          <p:nvPr>
            <p:ph type="subTitle" idx="1"/>
          </p:nvPr>
        </p:nvSpPr>
        <p:spPr>
          <a:xfrm>
            <a:off x="3361350" y="2460100"/>
            <a:ext cx="4849200" cy="1804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dirty="0">
                <a:solidFill>
                  <a:schemeClr val="accent1">
                    <a:lumMod val="76000"/>
                  </a:schemeClr>
                </a:solidFill>
              </a:rPr>
              <a:t>·    Citations must be in parenthesis</a:t>
            </a:r>
            <a:endParaRPr lang="en-US" dirty="0">
              <a:solidFill>
                <a:schemeClr val="accent1">
                  <a:lumMod val="76000"/>
                </a:schemeClr>
              </a:solidFill>
            </a:endParaRPr>
          </a:p>
          <a:p>
            <a:pPr marL="457200" lvl="0" indent="0" algn="l" rtl="0">
              <a:spcBef>
                <a:spcPts val="0"/>
              </a:spcBef>
              <a:spcAft>
                <a:spcPts val="0"/>
              </a:spcAft>
              <a:buNone/>
            </a:pPr>
            <a:r>
              <a:rPr lang="en" dirty="0">
                <a:solidFill>
                  <a:schemeClr val="accent1">
                    <a:lumMod val="76000"/>
                  </a:schemeClr>
                </a:solidFill>
              </a:rPr>
              <a:t>·    Must have the author’s name, followed by the page number or paragraph number</a:t>
            </a:r>
            <a:endParaRPr dirty="0">
              <a:solidFill>
                <a:schemeClr val="accent1">
                  <a:lumMod val="76000"/>
                </a:schemeClr>
              </a:solidFill>
            </a:endParaRPr>
          </a:p>
          <a:p>
            <a:pPr marL="228600" lvl="0" indent="0" algn="l" rtl="0">
              <a:lnSpc>
                <a:spcPct val="115000"/>
              </a:lnSpc>
              <a:spcBef>
                <a:spcPts val="1000"/>
              </a:spcBef>
              <a:spcAft>
                <a:spcPts val="0"/>
              </a:spcAft>
              <a:buNone/>
            </a:pPr>
            <a:r>
              <a:rPr lang="en" dirty="0">
                <a:solidFill>
                  <a:schemeClr val="accent1">
                    <a:lumMod val="76000"/>
                  </a:schemeClr>
                </a:solidFill>
              </a:rPr>
              <a:t>Ex. (Morones, 15)</a:t>
            </a:r>
            <a:endParaRPr dirty="0">
              <a:solidFill>
                <a:schemeClr val="accent1">
                  <a:lumMod val="76000"/>
                </a:schemeClr>
              </a:solidFill>
            </a:endParaRPr>
          </a:p>
          <a:p>
            <a:pPr marL="457200" lvl="0" indent="0" algn="l" rtl="0">
              <a:spcBef>
                <a:spcPts val="10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7"/>
        <p:cNvGrpSpPr/>
        <p:nvPr/>
      </p:nvGrpSpPr>
      <p:grpSpPr>
        <a:xfrm>
          <a:off x="0" y="0"/>
          <a:ext cx="0" cy="0"/>
          <a:chOff x="0" y="0"/>
          <a:chExt cx="0" cy="0"/>
        </a:xfrm>
      </p:grpSpPr>
      <p:sp>
        <p:nvSpPr>
          <p:cNvPr id="3498" name="Google Shape;3498;p43"/>
          <p:cNvSpPr/>
          <p:nvPr/>
        </p:nvSpPr>
        <p:spPr>
          <a:xfrm>
            <a:off x="59850" y="2019216"/>
            <a:ext cx="2603822" cy="2268452"/>
          </a:xfrm>
          <a:custGeom>
            <a:avLst/>
            <a:gdLst/>
            <a:ahLst/>
            <a:cxnLst/>
            <a:rect l="l" t="t" r="r" b="b"/>
            <a:pathLst>
              <a:path w="95808" h="83468" extrusionOk="0">
                <a:moveTo>
                  <a:pt x="14743" y="1"/>
                </a:moveTo>
                <a:cubicBezTo>
                  <a:pt x="6597" y="1"/>
                  <a:pt x="1" y="6597"/>
                  <a:pt x="1" y="14743"/>
                </a:cubicBezTo>
                <a:lnTo>
                  <a:pt x="1" y="68725"/>
                </a:lnTo>
                <a:cubicBezTo>
                  <a:pt x="1" y="76871"/>
                  <a:pt x="6597" y="83467"/>
                  <a:pt x="14743" y="83467"/>
                </a:cubicBezTo>
                <a:lnTo>
                  <a:pt x="81066" y="83467"/>
                </a:lnTo>
                <a:cubicBezTo>
                  <a:pt x="89212" y="83467"/>
                  <a:pt x="95808" y="76871"/>
                  <a:pt x="95808" y="68725"/>
                </a:cubicBezTo>
                <a:lnTo>
                  <a:pt x="95808" y="14743"/>
                </a:lnTo>
                <a:cubicBezTo>
                  <a:pt x="95808" y="6597"/>
                  <a:pt x="89212" y="1"/>
                  <a:pt x="8106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3"/>
          <p:cNvSpPr txBox="1">
            <a:spLocks noGrp="1"/>
          </p:cNvSpPr>
          <p:nvPr>
            <p:ph type="title"/>
          </p:nvPr>
        </p:nvSpPr>
        <p:spPr>
          <a:xfrm>
            <a:off x="2449125" y="949725"/>
            <a:ext cx="2980200" cy="106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1">
                    <a:lumMod val="76000"/>
                  </a:schemeClr>
                </a:solidFill>
              </a:rPr>
              <a:t>How to do a intext citation</a:t>
            </a:r>
            <a:endParaRPr dirty="0">
              <a:solidFill>
                <a:schemeClr val="accent1">
                  <a:lumMod val="76000"/>
                </a:schemeClr>
              </a:solidFill>
            </a:endParaRPr>
          </a:p>
        </p:txBody>
      </p:sp>
      <p:sp>
        <p:nvSpPr>
          <p:cNvPr id="3500" name="Google Shape;3500;p43"/>
          <p:cNvSpPr txBox="1">
            <a:spLocks noGrp="1"/>
          </p:cNvSpPr>
          <p:nvPr>
            <p:ph type="body" idx="1"/>
          </p:nvPr>
        </p:nvSpPr>
        <p:spPr>
          <a:xfrm>
            <a:off x="2820963" y="2308575"/>
            <a:ext cx="2901600" cy="204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accent1">
                    <a:lumMod val="76000"/>
                  </a:schemeClr>
                </a:solidFill>
              </a:rPr>
              <a:t>Step 1 </a:t>
            </a:r>
            <a:endParaRPr lang="en-US" sz="1200" dirty="0">
              <a:solidFill>
                <a:schemeClr val="accent1">
                  <a:lumMod val="76000"/>
                </a:schemeClr>
              </a:solidFill>
            </a:endParaRPr>
          </a:p>
          <a:p>
            <a:pPr marL="457200" lvl="0" indent="-304800" algn="l" rtl="0">
              <a:spcBef>
                <a:spcPts val="1600"/>
              </a:spcBef>
              <a:spcAft>
                <a:spcPts val="0"/>
              </a:spcAft>
              <a:buSzPts val="1200"/>
              <a:buChar char="-"/>
            </a:pPr>
            <a:r>
              <a:rPr lang="en" sz="1200" dirty="0">
                <a:solidFill>
                  <a:schemeClr val="accent1">
                    <a:lumMod val="76000"/>
                  </a:schemeClr>
                </a:solidFill>
              </a:rPr>
              <a:t>Parentheses </a:t>
            </a:r>
            <a:endParaRPr sz="1200" dirty="0">
              <a:solidFill>
                <a:schemeClr val="accent1">
                  <a:lumMod val="76000"/>
                </a:schemeClr>
              </a:solidFill>
            </a:endParaRPr>
          </a:p>
          <a:p>
            <a:pPr marL="0" lvl="0" indent="0" algn="l" rtl="0">
              <a:spcBef>
                <a:spcPts val="1600"/>
              </a:spcBef>
              <a:spcAft>
                <a:spcPts val="0"/>
              </a:spcAft>
              <a:buNone/>
            </a:pPr>
            <a:r>
              <a:rPr lang="en" sz="1200" dirty="0">
                <a:solidFill>
                  <a:schemeClr val="accent1">
                    <a:lumMod val="76000"/>
                  </a:schemeClr>
                </a:solidFill>
              </a:rPr>
              <a:t>Step 2 </a:t>
            </a:r>
            <a:endParaRPr sz="1200" dirty="0">
              <a:solidFill>
                <a:schemeClr val="accent1">
                  <a:lumMod val="76000"/>
                </a:schemeClr>
              </a:solidFill>
            </a:endParaRPr>
          </a:p>
          <a:p>
            <a:pPr marL="457200" lvl="0" indent="-304800" algn="l" rtl="0">
              <a:spcBef>
                <a:spcPts val="1600"/>
              </a:spcBef>
              <a:spcAft>
                <a:spcPts val="0"/>
              </a:spcAft>
              <a:buSzPts val="1200"/>
              <a:buChar char="-"/>
            </a:pPr>
            <a:r>
              <a:rPr lang="en" sz="1200" dirty="0">
                <a:solidFill>
                  <a:schemeClr val="accent1">
                    <a:lumMod val="76000"/>
                  </a:schemeClr>
                </a:solidFill>
              </a:rPr>
              <a:t>Author’s last name or if more then one add both</a:t>
            </a:r>
            <a:endParaRPr sz="1200" dirty="0">
              <a:solidFill>
                <a:schemeClr val="accent1">
                  <a:lumMod val="76000"/>
                </a:schemeClr>
              </a:solidFill>
            </a:endParaRPr>
          </a:p>
          <a:p>
            <a:pPr marL="457200" lvl="0" indent="-304800" algn="l" rtl="0">
              <a:spcBef>
                <a:spcPts val="0"/>
              </a:spcBef>
              <a:spcAft>
                <a:spcPts val="0"/>
              </a:spcAft>
              <a:buSzPts val="1200"/>
              <a:buChar char="-"/>
            </a:pPr>
            <a:r>
              <a:rPr lang="en" sz="1200" dirty="0">
                <a:solidFill>
                  <a:schemeClr val="accent1">
                    <a:lumMod val="76000"/>
                  </a:schemeClr>
                </a:solidFill>
              </a:rPr>
              <a:t>Then add a comma </a:t>
            </a:r>
            <a:endParaRPr sz="1200" dirty="0">
              <a:solidFill>
                <a:schemeClr val="accent1">
                  <a:lumMod val="76000"/>
                </a:schemeClr>
              </a:solidFill>
            </a:endParaRPr>
          </a:p>
          <a:p>
            <a:pPr marL="0" lvl="0" indent="0" algn="l" rtl="0">
              <a:spcBef>
                <a:spcPts val="1600"/>
              </a:spcBef>
              <a:spcAft>
                <a:spcPts val="1600"/>
              </a:spcAft>
              <a:buNone/>
            </a:pPr>
            <a:endParaRPr/>
          </a:p>
        </p:txBody>
      </p:sp>
      <p:grpSp>
        <p:nvGrpSpPr>
          <p:cNvPr id="3501" name="Google Shape;3501;p43"/>
          <p:cNvGrpSpPr/>
          <p:nvPr/>
        </p:nvGrpSpPr>
        <p:grpSpPr>
          <a:xfrm flipH="1">
            <a:off x="366249" y="1844235"/>
            <a:ext cx="2430621" cy="2508536"/>
            <a:chOff x="3836975" y="2014000"/>
            <a:chExt cx="2370875" cy="2446875"/>
          </a:xfrm>
        </p:grpSpPr>
        <p:sp>
          <p:nvSpPr>
            <p:cNvPr id="3502" name="Google Shape;3502;p43"/>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3"/>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3"/>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3"/>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3"/>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3"/>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3"/>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3"/>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3"/>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3"/>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3"/>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3"/>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3"/>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3"/>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3"/>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3"/>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3"/>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3"/>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3"/>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3"/>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3"/>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3"/>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3"/>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3"/>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3"/>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3"/>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3"/>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3"/>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3"/>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3"/>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3"/>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3"/>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3"/>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3"/>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3"/>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3"/>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1" name="Google Shape;3551;p43"/>
          <p:cNvSpPr txBox="1"/>
          <p:nvPr/>
        </p:nvSpPr>
        <p:spPr>
          <a:xfrm>
            <a:off x="5879850" y="884150"/>
            <a:ext cx="2681700" cy="419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accent1">
                    <a:lumMod val="76000"/>
                  </a:schemeClr>
                </a:solidFill>
                <a:latin typeface="Poppins"/>
                <a:ea typeface="Poppins"/>
                <a:cs typeface="Poppins"/>
                <a:sym typeface="Poppins"/>
              </a:rPr>
              <a:t>Step 3</a:t>
            </a:r>
            <a:endParaRPr lang="en-US" sz="1200" dirty="0">
              <a:solidFill>
                <a:schemeClr val="accent1">
                  <a:lumMod val="76000"/>
                </a:schemeClr>
              </a:solidFill>
              <a:latin typeface="Poppins"/>
              <a:ea typeface="Poppins"/>
              <a:cs typeface="Poppins"/>
            </a:endParaRPr>
          </a:p>
          <a:p>
            <a:pPr marL="457200" lvl="0" indent="-304800" algn="l" rtl="0">
              <a:lnSpc>
                <a:spcPct val="115000"/>
              </a:lnSpc>
              <a:spcBef>
                <a:spcPts val="1600"/>
              </a:spcBef>
              <a:spcAft>
                <a:spcPts val="0"/>
              </a:spcAft>
              <a:buClr>
                <a:schemeClr val="dk2"/>
              </a:buClr>
              <a:buSzPts val="1200"/>
              <a:buFont typeface="Poppins"/>
              <a:buChar char="-"/>
            </a:pPr>
            <a:r>
              <a:rPr lang="en" sz="1200" dirty="0">
                <a:solidFill>
                  <a:schemeClr val="accent1">
                    <a:lumMod val="76000"/>
                  </a:schemeClr>
                </a:solidFill>
                <a:latin typeface="Poppins"/>
                <a:ea typeface="Poppins"/>
                <a:cs typeface="Poppins"/>
                <a:sym typeface="Poppins"/>
              </a:rPr>
              <a:t>Year it was published </a:t>
            </a:r>
            <a:endParaRPr sz="1200" dirty="0">
              <a:solidFill>
                <a:schemeClr val="accent1">
                  <a:lumMod val="76000"/>
                </a:schemeClr>
              </a:solidFill>
              <a:latin typeface="Poppins"/>
              <a:ea typeface="Poppins"/>
              <a:cs typeface="Poppins"/>
            </a:endParaRPr>
          </a:p>
          <a:p>
            <a:pPr marL="457200" lvl="0" indent="-304800" algn="l" rtl="0">
              <a:lnSpc>
                <a:spcPct val="115000"/>
              </a:lnSpc>
              <a:spcBef>
                <a:spcPts val="0"/>
              </a:spcBef>
              <a:spcAft>
                <a:spcPts val="0"/>
              </a:spcAft>
              <a:buClr>
                <a:schemeClr val="dk2"/>
              </a:buClr>
              <a:buSzPts val="1200"/>
              <a:buFont typeface="Poppins"/>
              <a:buChar char="-"/>
            </a:pPr>
            <a:r>
              <a:rPr lang="en" sz="1200" dirty="0">
                <a:solidFill>
                  <a:schemeClr val="accent1">
                    <a:lumMod val="76000"/>
                  </a:schemeClr>
                </a:solidFill>
                <a:latin typeface="Poppins"/>
                <a:ea typeface="Poppins"/>
                <a:cs typeface="Poppins"/>
                <a:sym typeface="Poppins"/>
              </a:rPr>
              <a:t>Then add another comma</a:t>
            </a:r>
            <a:endParaRPr sz="1200" dirty="0">
              <a:solidFill>
                <a:schemeClr val="accent1">
                  <a:lumMod val="76000"/>
                </a:schemeClr>
              </a:solidFill>
              <a:latin typeface="Poppins"/>
              <a:ea typeface="Poppins"/>
              <a:cs typeface="Poppins"/>
            </a:endParaRPr>
          </a:p>
          <a:p>
            <a:pPr marL="0" lvl="0" indent="0" algn="l" rtl="0">
              <a:lnSpc>
                <a:spcPct val="115000"/>
              </a:lnSpc>
              <a:spcBef>
                <a:spcPts val="1600"/>
              </a:spcBef>
              <a:spcAft>
                <a:spcPts val="0"/>
              </a:spcAft>
              <a:buClr>
                <a:schemeClr val="dk1"/>
              </a:buClr>
              <a:buSzPts val="1100"/>
              <a:buFont typeface="Arial"/>
              <a:buNone/>
            </a:pPr>
            <a:r>
              <a:rPr lang="en" sz="1200" dirty="0">
                <a:solidFill>
                  <a:schemeClr val="accent1">
                    <a:lumMod val="76000"/>
                  </a:schemeClr>
                </a:solidFill>
                <a:latin typeface="Poppins"/>
                <a:ea typeface="Poppins"/>
                <a:cs typeface="Poppins"/>
                <a:sym typeface="Poppins"/>
              </a:rPr>
              <a:t>Step 4</a:t>
            </a:r>
            <a:endParaRPr sz="1200" dirty="0">
              <a:solidFill>
                <a:schemeClr val="accent1">
                  <a:lumMod val="76000"/>
                </a:schemeClr>
              </a:solidFill>
              <a:latin typeface="Poppins"/>
              <a:ea typeface="Poppins"/>
              <a:cs typeface="Poppins"/>
            </a:endParaRPr>
          </a:p>
          <a:p>
            <a:pPr marL="457200" lvl="0" indent="-304800" algn="l" rtl="0">
              <a:lnSpc>
                <a:spcPct val="115000"/>
              </a:lnSpc>
              <a:spcBef>
                <a:spcPts val="1600"/>
              </a:spcBef>
              <a:spcAft>
                <a:spcPts val="0"/>
              </a:spcAft>
              <a:buClr>
                <a:schemeClr val="dk2"/>
              </a:buClr>
              <a:buSzPts val="1200"/>
              <a:buFont typeface="Poppins"/>
              <a:buChar char="-"/>
            </a:pPr>
            <a:r>
              <a:rPr lang="en" sz="1200" dirty="0">
                <a:solidFill>
                  <a:schemeClr val="accent1">
                    <a:lumMod val="76000"/>
                  </a:schemeClr>
                </a:solidFill>
                <a:latin typeface="Poppins"/>
                <a:ea typeface="Poppins"/>
                <a:cs typeface="Poppins"/>
                <a:sym typeface="Poppins"/>
              </a:rPr>
              <a:t>Add a page number or put the paragraph you found the quote from </a:t>
            </a:r>
            <a:endParaRPr sz="1200" dirty="0">
              <a:solidFill>
                <a:schemeClr val="accent1">
                  <a:lumMod val="76000"/>
                </a:schemeClr>
              </a:solidFill>
              <a:latin typeface="Poppins"/>
              <a:ea typeface="Poppins"/>
              <a:cs typeface="Poppins"/>
            </a:endParaRPr>
          </a:p>
          <a:p>
            <a:pPr marL="0" lvl="0" indent="0" algn="l" rtl="0">
              <a:lnSpc>
                <a:spcPct val="115000"/>
              </a:lnSpc>
              <a:spcBef>
                <a:spcPts val="1600"/>
              </a:spcBef>
              <a:spcAft>
                <a:spcPts val="0"/>
              </a:spcAft>
              <a:buClr>
                <a:schemeClr val="dk1"/>
              </a:buClr>
              <a:buSzPts val="1100"/>
              <a:buFont typeface="Arial"/>
              <a:buNone/>
            </a:pPr>
            <a:r>
              <a:rPr lang="en" sz="1200" dirty="0">
                <a:solidFill>
                  <a:schemeClr val="accent1">
                    <a:lumMod val="76000"/>
                  </a:schemeClr>
                </a:solidFill>
                <a:latin typeface="Poppins"/>
                <a:ea typeface="Poppins"/>
                <a:cs typeface="Poppins"/>
                <a:sym typeface="Poppins"/>
              </a:rPr>
              <a:t>Step 5</a:t>
            </a:r>
            <a:endParaRPr sz="1200" dirty="0">
              <a:solidFill>
                <a:schemeClr val="accent1">
                  <a:lumMod val="76000"/>
                </a:schemeClr>
              </a:solidFill>
              <a:latin typeface="Poppins"/>
              <a:ea typeface="Poppins"/>
              <a:cs typeface="Poppins"/>
            </a:endParaRPr>
          </a:p>
          <a:p>
            <a:pPr marL="457200" lvl="0" indent="-304800" algn="l" rtl="0">
              <a:lnSpc>
                <a:spcPct val="115000"/>
              </a:lnSpc>
              <a:spcBef>
                <a:spcPts val="1600"/>
              </a:spcBef>
              <a:spcAft>
                <a:spcPts val="0"/>
              </a:spcAft>
              <a:buClr>
                <a:schemeClr val="dk2"/>
              </a:buClr>
              <a:buSzPts val="1200"/>
              <a:buFont typeface="Poppins"/>
              <a:buChar char="-"/>
            </a:pPr>
            <a:r>
              <a:rPr lang="en" sz="1200" dirty="0">
                <a:solidFill>
                  <a:schemeClr val="accent1">
                    <a:lumMod val="76000"/>
                  </a:schemeClr>
                </a:solidFill>
                <a:latin typeface="Poppins"/>
                <a:ea typeface="Poppins"/>
                <a:cs typeface="Poppins"/>
                <a:sym typeface="Poppins"/>
              </a:rPr>
              <a:t>Finish with another parentheses </a:t>
            </a:r>
            <a:endParaRPr sz="1200" dirty="0">
              <a:solidFill>
                <a:schemeClr val="accent1">
                  <a:lumMod val="76000"/>
                </a:schemeClr>
              </a:solidFill>
              <a:latin typeface="Poppins"/>
              <a:ea typeface="Poppins"/>
              <a:cs typeface="Poppins"/>
              <a:sym typeface="Poppins"/>
            </a:endParaRPr>
          </a:p>
          <a:p>
            <a:pPr marL="0" lvl="0" indent="0" algn="l" rtl="0">
              <a:lnSpc>
                <a:spcPct val="115000"/>
              </a:lnSpc>
              <a:spcBef>
                <a:spcPts val="1600"/>
              </a:spcBef>
              <a:spcAft>
                <a:spcPts val="0"/>
              </a:spcAft>
              <a:buClr>
                <a:schemeClr val="dk1"/>
              </a:buClr>
              <a:buSzPts val="1100"/>
              <a:buFont typeface="Arial"/>
              <a:buNone/>
            </a:pPr>
            <a:endParaRPr sz="1300">
              <a:solidFill>
                <a:schemeClr val="dk2"/>
              </a:solidFill>
              <a:latin typeface="Poppins"/>
              <a:ea typeface="Poppins"/>
              <a:cs typeface="Poppins"/>
              <a:sym typeface="Poppins"/>
            </a:endParaRPr>
          </a:p>
          <a:p>
            <a:pPr marL="0" lvl="0" indent="0" algn="l" rtl="0">
              <a:spcBef>
                <a:spcPts val="1600"/>
              </a:spcBef>
              <a:spcAft>
                <a:spcPts val="0"/>
              </a:spcAft>
              <a:buNone/>
            </a:pPr>
            <a:endParaRPr>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5"/>
        <p:cNvGrpSpPr/>
        <p:nvPr/>
      </p:nvGrpSpPr>
      <p:grpSpPr>
        <a:xfrm>
          <a:off x="0" y="0"/>
          <a:ext cx="0" cy="0"/>
          <a:chOff x="0" y="0"/>
          <a:chExt cx="0" cy="0"/>
        </a:xfrm>
      </p:grpSpPr>
      <p:sp>
        <p:nvSpPr>
          <p:cNvPr id="3556" name="Google Shape;3556;p44"/>
          <p:cNvSpPr txBox="1">
            <a:spLocks noGrp="1"/>
          </p:cNvSpPr>
          <p:nvPr>
            <p:ph type="title"/>
          </p:nvPr>
        </p:nvSpPr>
        <p:spPr>
          <a:xfrm>
            <a:off x="1504950" y="2034450"/>
            <a:ext cx="61341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Next Step!</a:t>
            </a:r>
            <a:endParaRPr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0"/>
        <p:cNvGrpSpPr/>
        <p:nvPr/>
      </p:nvGrpSpPr>
      <p:grpSpPr>
        <a:xfrm>
          <a:off x="0" y="0"/>
          <a:ext cx="0" cy="0"/>
          <a:chOff x="0" y="0"/>
          <a:chExt cx="0" cy="0"/>
        </a:xfrm>
      </p:grpSpPr>
      <p:sp>
        <p:nvSpPr>
          <p:cNvPr id="3561" name="Google Shape;3561;p45"/>
          <p:cNvSpPr txBox="1">
            <a:spLocks noGrp="1"/>
          </p:cNvSpPr>
          <p:nvPr>
            <p:ph type="title"/>
          </p:nvPr>
        </p:nvSpPr>
        <p:spPr>
          <a:xfrm>
            <a:off x="350950" y="1396500"/>
            <a:ext cx="61341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lumMod val="76000"/>
                  </a:schemeClr>
                </a:solidFill>
              </a:rPr>
              <a:t>Bottom Bun/Where You Explain</a:t>
            </a:r>
            <a:endParaRPr dirty="0">
              <a:solidFill>
                <a:schemeClr val="accent1">
                  <a:lumMod val="76000"/>
                </a:schemeClr>
              </a:solidFill>
            </a:endParaRPr>
          </a:p>
        </p:txBody>
      </p:sp>
      <p:sp>
        <p:nvSpPr>
          <p:cNvPr id="3562" name="Google Shape;3562;p45"/>
          <p:cNvSpPr txBox="1">
            <a:spLocks noGrp="1"/>
          </p:cNvSpPr>
          <p:nvPr>
            <p:ph type="subTitle" idx="1"/>
          </p:nvPr>
        </p:nvSpPr>
        <p:spPr>
          <a:xfrm>
            <a:off x="2789850" y="2657950"/>
            <a:ext cx="4849200" cy="1804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dirty="0">
                <a:solidFill>
                  <a:schemeClr val="accent1">
                    <a:lumMod val="76000"/>
                  </a:schemeClr>
                </a:solidFill>
              </a:rPr>
              <a:t>·  Explain what the quote means in your own words</a:t>
            </a:r>
            <a:endParaRPr lang="en-US">
              <a:solidFill>
                <a:schemeClr val="accent1">
                  <a:lumMod val="76000"/>
                </a:schemeClr>
              </a:solidFill>
            </a:endParaRPr>
          </a:p>
          <a:p>
            <a:pPr marL="457200" lvl="0" indent="0" algn="l" rtl="0">
              <a:spcBef>
                <a:spcPts val="0"/>
              </a:spcBef>
              <a:spcAft>
                <a:spcPts val="0"/>
              </a:spcAft>
              <a:buNone/>
            </a:pPr>
            <a:r>
              <a:rPr lang="en" dirty="0">
                <a:solidFill>
                  <a:schemeClr val="accent1">
                    <a:lumMod val="76000"/>
                  </a:schemeClr>
                </a:solidFill>
              </a:rPr>
              <a:t>·      This shows that…</a:t>
            </a:r>
            <a:endParaRPr>
              <a:solidFill>
                <a:schemeClr val="accent1">
                  <a:lumMod val="76000"/>
                </a:schemeClr>
              </a:solidFill>
            </a:endParaRPr>
          </a:p>
          <a:p>
            <a:pPr marL="457200" lvl="0" indent="0" algn="l" rtl="0">
              <a:spcBef>
                <a:spcPts val="0"/>
              </a:spcBef>
              <a:spcAft>
                <a:spcPts val="0"/>
              </a:spcAft>
              <a:buNone/>
            </a:pPr>
            <a:r>
              <a:rPr lang="en" dirty="0">
                <a:solidFill>
                  <a:schemeClr val="accent1">
                    <a:lumMod val="76000"/>
                  </a:schemeClr>
                </a:solidFill>
              </a:rPr>
              <a:t>·      In other words…</a:t>
            </a:r>
            <a:endParaRPr>
              <a:solidFill>
                <a:schemeClr val="accent1">
                  <a:lumMod val="76000"/>
                </a:schemeClr>
              </a:solidFill>
            </a:endParaRPr>
          </a:p>
          <a:p>
            <a:pPr indent="0" algn="l"/>
            <a:r>
              <a:rPr lang="en" dirty="0">
                <a:solidFill>
                  <a:schemeClr val="accent1">
                    <a:lumMod val="76000"/>
                  </a:schemeClr>
                </a:solidFill>
              </a:rPr>
              <a:t>·      As can be seen…</a:t>
            </a:r>
            <a:endParaRPr>
              <a:solidFill>
                <a:schemeClr val="accent1">
                  <a:lumMod val="76000"/>
                </a:schemeClr>
              </a:solidFill>
            </a:endParaRPr>
          </a:p>
          <a:p>
            <a:pPr marL="457200" lvl="0" indent="0" algn="l" rtl="0">
              <a:spcBef>
                <a:spcPts val="0"/>
              </a:spcBef>
              <a:spcAft>
                <a:spcPts val="0"/>
              </a:spcAft>
              <a:buNone/>
            </a:pPr>
            <a:r>
              <a:rPr lang="en" dirty="0">
                <a:solidFill>
                  <a:schemeClr val="accent1">
                    <a:lumMod val="76000"/>
                  </a:schemeClr>
                </a:solidFill>
              </a:rPr>
              <a:t>·      Basically, the text is saying…</a:t>
            </a:r>
            <a:endParaRPr dirty="0">
              <a:solidFill>
                <a:schemeClr val="accent1">
                  <a:lumMod val="76000"/>
                </a:schemeClr>
              </a:solidFill>
            </a:endParaRPr>
          </a:p>
          <a:p>
            <a:pPr marL="0" lvl="0" indent="0" algn="l" rtl="0">
              <a:spcBef>
                <a:spcPts val="1000"/>
              </a:spcBef>
              <a:spcAft>
                <a:spcPts val="0"/>
              </a:spcAft>
              <a:buNone/>
            </a:pP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3567" name="Google Shape;3567;p46"/>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lumMod val="75000"/>
                  </a:schemeClr>
                </a:solidFill>
              </a:rPr>
              <a:t>Example of Bottom Bun/Where you explain</a:t>
            </a:r>
            <a:endParaRPr dirty="0">
              <a:solidFill>
                <a:schemeClr val="accent1">
                  <a:lumMod val="75000"/>
                </a:schemeClr>
              </a:solidFill>
            </a:endParaRPr>
          </a:p>
        </p:txBody>
      </p:sp>
      <p:sp>
        <p:nvSpPr>
          <p:cNvPr id="3568" name="Google Shape;3568;p46"/>
          <p:cNvSpPr txBox="1">
            <a:spLocks noGrp="1"/>
          </p:cNvSpPr>
          <p:nvPr>
            <p:ph type="body" idx="1"/>
          </p:nvPr>
        </p:nvSpPr>
        <p:spPr>
          <a:xfrm>
            <a:off x="714300" y="1697425"/>
            <a:ext cx="7715400" cy="3356100"/>
          </a:xfrm>
          <a:prstGeom prst="rect">
            <a:avLst/>
          </a:prstGeom>
        </p:spPr>
        <p:txBody>
          <a:bodyPr spcFirstLastPara="1" wrap="square" lIns="91425" tIns="91425" rIns="91425" bIns="91425" anchor="t" anchorCtr="0">
            <a:noAutofit/>
          </a:bodyPr>
          <a:lstStyle/>
          <a:p>
            <a:pPr marL="0" indent="279400">
              <a:buClr>
                <a:schemeClr val="dk1"/>
              </a:buClr>
              <a:buSzPts val="1100"/>
              <a:buNone/>
            </a:pPr>
            <a:r>
              <a:rPr lang="en-US" sz="1800" dirty="0">
                <a:solidFill>
                  <a:schemeClr val="accent1">
                    <a:lumMod val="75000"/>
                  </a:schemeClr>
                </a:solidFill>
                <a:latin typeface="Poppins"/>
                <a:ea typeface="Poppins"/>
                <a:cs typeface="Poppins"/>
                <a:sym typeface="Poppins"/>
              </a:rPr>
              <a:t>By knowing this, we can conclude that many people wanted to heal themselves; medicine then was not as advanced as it is now making eating mummies as something they saw as working even though it was really doing nothing except causing the person to get sick even worse, they would die.</a:t>
            </a:r>
          </a:p>
          <a:p>
            <a:pPr marL="0" lvl="0" indent="0" algn="l" rtl="0">
              <a:spcBef>
                <a:spcPts val="0"/>
              </a:spcBef>
              <a:spcAft>
                <a:spcPts val="1600"/>
              </a:spcAft>
              <a:buNone/>
            </a:pPr>
            <a:endParaRPr sz="1800" dirty="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2"/>
        <p:cNvGrpSpPr/>
        <p:nvPr/>
      </p:nvGrpSpPr>
      <p:grpSpPr>
        <a:xfrm>
          <a:off x="0" y="0"/>
          <a:ext cx="0" cy="0"/>
          <a:chOff x="0" y="0"/>
          <a:chExt cx="0" cy="0"/>
        </a:xfrm>
      </p:grpSpPr>
      <p:sp>
        <p:nvSpPr>
          <p:cNvPr id="3573" name="Google Shape;3573;p47"/>
          <p:cNvSpPr txBox="1">
            <a:spLocks noGrp="1"/>
          </p:cNvSpPr>
          <p:nvPr>
            <p:ph type="title"/>
          </p:nvPr>
        </p:nvSpPr>
        <p:spPr>
          <a:xfrm>
            <a:off x="2440225" y="1129100"/>
            <a:ext cx="4857300" cy="270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Let’s put it all together!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7"/>
        <p:cNvGrpSpPr/>
        <p:nvPr/>
      </p:nvGrpSpPr>
      <p:grpSpPr>
        <a:xfrm>
          <a:off x="0" y="0"/>
          <a:ext cx="0" cy="0"/>
          <a:chOff x="0" y="0"/>
          <a:chExt cx="0" cy="0"/>
        </a:xfrm>
      </p:grpSpPr>
      <p:sp>
        <p:nvSpPr>
          <p:cNvPr id="3578" name="Google Shape;3578;p48"/>
          <p:cNvSpPr txBox="1">
            <a:spLocks noGrp="1"/>
          </p:cNvSpPr>
          <p:nvPr>
            <p:ph type="body" idx="1"/>
          </p:nvPr>
        </p:nvSpPr>
        <p:spPr>
          <a:xfrm>
            <a:off x="571450" y="1169875"/>
            <a:ext cx="7715400" cy="3356100"/>
          </a:xfrm>
          <a:prstGeom prst="rect">
            <a:avLst/>
          </a:prstGeom>
        </p:spPr>
        <p:txBody>
          <a:bodyPr spcFirstLastPara="1" wrap="square" lIns="91425" tIns="91425" rIns="91425" bIns="91425" anchor="t" anchorCtr="0">
            <a:noAutofit/>
          </a:bodyPr>
          <a:lstStyle/>
          <a:p>
            <a:pPr marL="0" indent="279400">
              <a:buClr>
                <a:schemeClr val="dk1"/>
              </a:buClr>
              <a:buSzPts val="1100"/>
              <a:buNone/>
            </a:pPr>
            <a:r>
              <a:rPr lang="en" sz="1600" dirty="0">
                <a:solidFill>
                  <a:schemeClr val="tx1"/>
                </a:solidFill>
                <a:latin typeface="Poppins"/>
                <a:ea typeface="Poppins"/>
                <a:cs typeface="Poppins"/>
                <a:sym typeface="Poppins"/>
              </a:rPr>
              <a:t>The reason people ate mummies is because people saw it as having a medical healing property. This was seen as something you needed to do if you had the money and were rich as those with money and power were the ones who would be eating the mummies. </a:t>
            </a:r>
            <a:r>
              <a:rPr lang="en-US" sz="1600" dirty="0">
                <a:solidFill>
                  <a:schemeClr val="tx1"/>
                </a:solidFill>
                <a:latin typeface="Poppins"/>
                <a:ea typeface="Poppins"/>
                <a:cs typeface="Poppins"/>
                <a:sym typeface="Poppins"/>
              </a:rPr>
              <a:t>This can be seen in the article when it states, “However, consuming human remains fit with the leading medical theories of the day. It emerged from homeopathic ideas.” (Para 6).</a:t>
            </a:r>
            <a:r>
              <a:rPr lang="en" sz="1600" dirty="0">
                <a:solidFill>
                  <a:schemeClr val="tx1"/>
                </a:solidFill>
                <a:latin typeface="Poppins"/>
                <a:ea typeface="Poppins"/>
                <a:cs typeface="Poppins"/>
                <a:sym typeface="Poppins"/>
              </a:rPr>
              <a:t> By knowing this, we can conclude that many people wanted to heal themselves; medicine then was not as advanced as it is now making eating mummies as something they saw as working even though it was really doing nothing except causing the person to get sick even worse, they would die.</a:t>
            </a:r>
            <a:endParaRPr sz="1600" dirty="0">
              <a:solidFill>
                <a:schemeClr val="tx1"/>
              </a:solidFill>
              <a:latin typeface="Poppins"/>
              <a:ea typeface="Poppins"/>
              <a:cs typeface="Poppins"/>
              <a:sym typeface="Poppins"/>
            </a:endParaRPr>
          </a:p>
          <a:p>
            <a:pPr marL="0" lvl="0" indent="0" algn="l" rtl="0">
              <a:spcBef>
                <a:spcPts val="0"/>
              </a:spcBef>
              <a:spcAft>
                <a:spcPts val="1600"/>
              </a:spcAft>
              <a:buNone/>
            </a:pPr>
            <a:endParaRPr sz="1800" dirty="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5"/>
        <p:cNvGrpSpPr/>
        <p:nvPr/>
      </p:nvGrpSpPr>
      <p:grpSpPr>
        <a:xfrm>
          <a:off x="0" y="0"/>
          <a:ext cx="0" cy="0"/>
          <a:chOff x="0" y="0"/>
          <a:chExt cx="0" cy="0"/>
        </a:xfrm>
      </p:grpSpPr>
      <p:sp>
        <p:nvSpPr>
          <p:cNvPr id="3426" name="Google Shape;3426;p32"/>
          <p:cNvSpPr txBox="1">
            <a:spLocks noGrp="1"/>
          </p:cNvSpPr>
          <p:nvPr>
            <p:ph type="title" idx="2"/>
          </p:nvPr>
        </p:nvSpPr>
        <p:spPr>
          <a:xfrm>
            <a:off x="1314300" y="409575"/>
            <a:ext cx="2610000" cy="98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lumMod val="76000"/>
                  </a:schemeClr>
                </a:solidFill>
              </a:rPr>
              <a:t>01</a:t>
            </a:r>
            <a:endParaRPr dirty="0">
              <a:solidFill>
                <a:schemeClr val="accent1">
                  <a:lumMod val="76000"/>
                </a:schemeClr>
              </a:solidFill>
            </a:endParaRPr>
          </a:p>
        </p:txBody>
      </p:sp>
      <p:sp>
        <p:nvSpPr>
          <p:cNvPr id="3427" name="Google Shape;3427;p32"/>
          <p:cNvSpPr txBox="1">
            <a:spLocks noGrp="1"/>
          </p:cNvSpPr>
          <p:nvPr>
            <p:ph type="title"/>
          </p:nvPr>
        </p:nvSpPr>
        <p:spPr>
          <a:xfrm>
            <a:off x="1126050" y="1239475"/>
            <a:ext cx="298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lumMod val="76000"/>
                  </a:schemeClr>
                </a:solidFill>
              </a:rPr>
              <a:t>Bun/Signal Words</a:t>
            </a:r>
            <a:endParaRPr dirty="0">
              <a:solidFill>
                <a:schemeClr val="accent1">
                  <a:lumMod val="76000"/>
                </a:schemeClr>
              </a:solidFill>
            </a:endParaRPr>
          </a:p>
        </p:txBody>
      </p:sp>
      <p:sp>
        <p:nvSpPr>
          <p:cNvPr id="3428" name="Google Shape;3428;p32"/>
          <p:cNvSpPr txBox="1">
            <a:spLocks noGrp="1"/>
          </p:cNvSpPr>
          <p:nvPr>
            <p:ph type="subTitle" idx="1"/>
          </p:nvPr>
        </p:nvSpPr>
        <p:spPr>
          <a:xfrm>
            <a:off x="1370850" y="1676400"/>
            <a:ext cx="2496900" cy="738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chemeClr val="accent1">
                    <a:lumMod val="76000"/>
                  </a:schemeClr>
                </a:solidFill>
              </a:rPr>
              <a:t>A context clue to what you are about to quote </a:t>
            </a:r>
            <a:endParaRPr dirty="0">
              <a:solidFill>
                <a:schemeClr val="accent1">
                  <a:lumMod val="76000"/>
                </a:schemeClr>
              </a:solidFill>
            </a:endParaRPr>
          </a:p>
        </p:txBody>
      </p:sp>
      <p:sp>
        <p:nvSpPr>
          <p:cNvPr id="3429" name="Google Shape;3429;p32"/>
          <p:cNvSpPr txBox="1">
            <a:spLocks noGrp="1"/>
          </p:cNvSpPr>
          <p:nvPr>
            <p:ph type="title" idx="3"/>
          </p:nvPr>
        </p:nvSpPr>
        <p:spPr>
          <a:xfrm>
            <a:off x="5012250" y="1239475"/>
            <a:ext cx="298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lumMod val="76000"/>
                  </a:schemeClr>
                </a:solidFill>
              </a:rPr>
              <a:t>Meat/Direct Quote</a:t>
            </a:r>
            <a:endParaRPr dirty="0">
              <a:solidFill>
                <a:schemeClr val="accent1">
                  <a:lumMod val="76000"/>
                </a:schemeClr>
              </a:solidFill>
            </a:endParaRPr>
          </a:p>
        </p:txBody>
      </p:sp>
      <p:sp>
        <p:nvSpPr>
          <p:cNvPr id="3430" name="Google Shape;3430;p32"/>
          <p:cNvSpPr txBox="1">
            <a:spLocks noGrp="1"/>
          </p:cNvSpPr>
          <p:nvPr>
            <p:ph type="title" idx="4"/>
          </p:nvPr>
        </p:nvSpPr>
        <p:spPr>
          <a:xfrm>
            <a:off x="5200500" y="409575"/>
            <a:ext cx="2610000" cy="98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lumMod val="76000"/>
                  </a:schemeClr>
                </a:solidFill>
              </a:rPr>
              <a:t>02</a:t>
            </a:r>
            <a:endParaRPr dirty="0">
              <a:solidFill>
                <a:schemeClr val="accent1">
                  <a:lumMod val="76000"/>
                </a:schemeClr>
              </a:solidFill>
            </a:endParaRPr>
          </a:p>
        </p:txBody>
      </p:sp>
      <p:sp>
        <p:nvSpPr>
          <p:cNvPr id="3431" name="Google Shape;3431;p32"/>
          <p:cNvSpPr txBox="1">
            <a:spLocks noGrp="1"/>
          </p:cNvSpPr>
          <p:nvPr>
            <p:ph type="subTitle" idx="5"/>
          </p:nvPr>
        </p:nvSpPr>
        <p:spPr>
          <a:xfrm>
            <a:off x="4960325" y="1705875"/>
            <a:ext cx="3524400" cy="738900"/>
          </a:xfrm>
          <a:prstGeom prst="rect">
            <a:avLst/>
          </a:prstGeom>
        </p:spPr>
        <p:txBody>
          <a:bodyPr spcFirstLastPara="1" wrap="square" lIns="91425" tIns="91425" rIns="91425" bIns="91425" anchor="t" anchorCtr="0">
            <a:noAutofit/>
          </a:bodyPr>
          <a:lstStyle/>
          <a:p>
            <a:pPr marL="0" indent="0">
              <a:spcAft>
                <a:spcPts val="1600"/>
              </a:spcAft>
            </a:pPr>
            <a:r>
              <a:rPr lang="en" dirty="0">
                <a:solidFill>
                  <a:schemeClr val="accent1">
                    <a:lumMod val="76000"/>
                  </a:schemeClr>
                </a:solidFill>
              </a:rPr>
              <a:t>A direct quote meaning word for word!  </a:t>
            </a:r>
            <a:endParaRPr dirty="0">
              <a:solidFill>
                <a:schemeClr val="accent1">
                  <a:lumMod val="76000"/>
                </a:schemeClr>
              </a:solidFill>
            </a:endParaRPr>
          </a:p>
        </p:txBody>
      </p:sp>
      <p:sp>
        <p:nvSpPr>
          <p:cNvPr id="3432" name="Google Shape;3432;p32"/>
          <p:cNvSpPr txBox="1">
            <a:spLocks noGrp="1"/>
          </p:cNvSpPr>
          <p:nvPr>
            <p:ph type="title" idx="6"/>
          </p:nvPr>
        </p:nvSpPr>
        <p:spPr>
          <a:xfrm>
            <a:off x="1126050" y="3274675"/>
            <a:ext cx="298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lumMod val="76000"/>
                  </a:schemeClr>
                </a:solidFill>
              </a:rPr>
              <a:t>Lettuce/Citation </a:t>
            </a:r>
            <a:endParaRPr dirty="0">
              <a:solidFill>
                <a:schemeClr val="accent1">
                  <a:lumMod val="76000"/>
                </a:schemeClr>
              </a:solidFill>
            </a:endParaRPr>
          </a:p>
        </p:txBody>
      </p:sp>
      <p:sp>
        <p:nvSpPr>
          <p:cNvPr id="3433" name="Google Shape;3433;p32"/>
          <p:cNvSpPr txBox="1">
            <a:spLocks noGrp="1"/>
          </p:cNvSpPr>
          <p:nvPr>
            <p:ph type="title" idx="7"/>
          </p:nvPr>
        </p:nvSpPr>
        <p:spPr>
          <a:xfrm>
            <a:off x="1314300" y="2444775"/>
            <a:ext cx="2610000" cy="98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lumMod val="76000"/>
                  </a:schemeClr>
                </a:solidFill>
              </a:rPr>
              <a:t>03</a:t>
            </a:r>
            <a:endParaRPr dirty="0">
              <a:solidFill>
                <a:schemeClr val="accent1">
                  <a:lumMod val="76000"/>
                </a:schemeClr>
              </a:solidFill>
            </a:endParaRPr>
          </a:p>
        </p:txBody>
      </p:sp>
      <p:sp>
        <p:nvSpPr>
          <p:cNvPr id="3434" name="Google Shape;3434;p32"/>
          <p:cNvSpPr txBox="1">
            <a:spLocks noGrp="1"/>
          </p:cNvSpPr>
          <p:nvPr>
            <p:ph type="subTitle" idx="8"/>
          </p:nvPr>
        </p:nvSpPr>
        <p:spPr>
          <a:xfrm>
            <a:off x="1370850" y="3711600"/>
            <a:ext cx="2496900" cy="738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chemeClr val="accent1">
                    <a:lumMod val="76000"/>
                  </a:schemeClr>
                </a:solidFill>
              </a:rPr>
              <a:t>What you put after your direct quote.</a:t>
            </a:r>
            <a:endParaRPr dirty="0">
              <a:solidFill>
                <a:schemeClr val="accent1">
                  <a:lumMod val="76000"/>
                </a:schemeClr>
              </a:solidFill>
            </a:endParaRPr>
          </a:p>
        </p:txBody>
      </p:sp>
      <p:sp>
        <p:nvSpPr>
          <p:cNvPr id="3435" name="Google Shape;3435;p32"/>
          <p:cNvSpPr txBox="1">
            <a:spLocks noGrp="1"/>
          </p:cNvSpPr>
          <p:nvPr>
            <p:ph type="title" idx="9"/>
          </p:nvPr>
        </p:nvSpPr>
        <p:spPr>
          <a:xfrm>
            <a:off x="5012250" y="3138900"/>
            <a:ext cx="298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lumMod val="76000"/>
                  </a:schemeClr>
                </a:solidFill>
              </a:rPr>
              <a:t>Bottom Bun/Where You Explain</a:t>
            </a:r>
            <a:endParaRPr dirty="0">
              <a:solidFill>
                <a:schemeClr val="accent1">
                  <a:lumMod val="76000"/>
                </a:schemeClr>
              </a:solidFill>
            </a:endParaRPr>
          </a:p>
        </p:txBody>
      </p:sp>
      <p:sp>
        <p:nvSpPr>
          <p:cNvPr id="3436" name="Google Shape;3436;p32"/>
          <p:cNvSpPr txBox="1">
            <a:spLocks noGrp="1"/>
          </p:cNvSpPr>
          <p:nvPr>
            <p:ph type="title" idx="13"/>
          </p:nvPr>
        </p:nvSpPr>
        <p:spPr>
          <a:xfrm>
            <a:off x="5200500" y="2270038"/>
            <a:ext cx="2610000" cy="98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lumMod val="76000"/>
                  </a:schemeClr>
                </a:solidFill>
              </a:rPr>
              <a:t>04</a:t>
            </a:r>
            <a:endParaRPr lang="en-US">
              <a:solidFill>
                <a:schemeClr val="accent1">
                  <a:lumMod val="76000"/>
                </a:schemeClr>
              </a:solidFill>
            </a:endParaRPr>
          </a:p>
        </p:txBody>
      </p:sp>
      <p:sp>
        <p:nvSpPr>
          <p:cNvPr id="3437" name="Google Shape;3437;p32"/>
          <p:cNvSpPr txBox="1">
            <a:spLocks noGrp="1"/>
          </p:cNvSpPr>
          <p:nvPr>
            <p:ph type="subTitle" idx="14"/>
          </p:nvPr>
        </p:nvSpPr>
        <p:spPr>
          <a:xfrm>
            <a:off x="5108700" y="3847375"/>
            <a:ext cx="2793600" cy="738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chemeClr val="accent1">
                    <a:lumMod val="76000"/>
                  </a:schemeClr>
                </a:solidFill>
              </a:rPr>
              <a:t>Explain why you picked this quote and the reason it supports your claim</a:t>
            </a:r>
            <a:endParaRPr dirty="0">
              <a:solidFill>
                <a:schemeClr val="accent1">
                  <a:lumMod val="76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41"/>
        <p:cNvGrpSpPr/>
        <p:nvPr/>
      </p:nvGrpSpPr>
      <p:grpSpPr>
        <a:xfrm>
          <a:off x="0" y="0"/>
          <a:ext cx="0" cy="0"/>
          <a:chOff x="0" y="0"/>
          <a:chExt cx="0" cy="0"/>
        </a:xfrm>
      </p:grpSpPr>
      <p:sp>
        <p:nvSpPr>
          <p:cNvPr id="3442" name="Google Shape;3442;p33"/>
          <p:cNvSpPr txBox="1">
            <a:spLocks noGrp="1"/>
          </p:cNvSpPr>
          <p:nvPr>
            <p:ph type="title"/>
          </p:nvPr>
        </p:nvSpPr>
        <p:spPr>
          <a:xfrm>
            <a:off x="1504950" y="2034450"/>
            <a:ext cx="6134100" cy="1074600"/>
          </a:xfrm>
          <a:prstGeom prst="rect">
            <a:avLst/>
          </a:prstGeom>
        </p:spPr>
        <p:txBody>
          <a:bodyPr spcFirstLastPara="1" wrap="square" lIns="91425" tIns="91425" rIns="91425" bIns="91425" anchor="ctr" anchorCtr="0">
            <a:noAutofit/>
          </a:bodyPr>
          <a:lstStyle/>
          <a:p>
            <a:r>
              <a:rPr lang="en" dirty="0">
                <a:solidFill>
                  <a:schemeClr val="tx1"/>
                </a:solidFill>
              </a:rPr>
              <a:t>First Step...</a:t>
            </a:r>
            <a:br>
              <a:rPr lang="en" dirty="0">
                <a:solidFill>
                  <a:schemeClr val="accent1">
                    <a:lumMod val="76000"/>
                  </a:schemeClr>
                </a:solidFill>
              </a:rPr>
            </a:br>
            <a:r>
              <a:rPr lang="en" dirty="0">
                <a:solidFill>
                  <a:schemeClr val="accent1">
                    <a:lumMod val="76000"/>
                  </a:schemeClr>
                </a:solidFill>
              </a:rPr>
              <a:t>Introduce the text</a:t>
            </a:r>
            <a:endParaRPr dirty="0">
              <a:solidFill>
                <a:schemeClr val="accent1">
                  <a:lumMod val="76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6"/>
        <p:cNvGrpSpPr/>
        <p:nvPr/>
      </p:nvGrpSpPr>
      <p:grpSpPr>
        <a:xfrm>
          <a:off x="0" y="0"/>
          <a:ext cx="0" cy="0"/>
          <a:chOff x="0" y="0"/>
          <a:chExt cx="0" cy="0"/>
        </a:xfrm>
      </p:grpSpPr>
      <p:sp>
        <p:nvSpPr>
          <p:cNvPr id="3447" name="Google Shape;3447;p34"/>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lumMod val="75000"/>
                  </a:schemeClr>
                </a:solidFill>
              </a:rPr>
              <a:t>Example of introducing the text</a:t>
            </a:r>
            <a:endParaRPr dirty="0">
              <a:solidFill>
                <a:schemeClr val="accent1">
                  <a:lumMod val="75000"/>
                </a:schemeClr>
              </a:solidFill>
            </a:endParaRPr>
          </a:p>
        </p:txBody>
      </p:sp>
      <p:sp>
        <p:nvSpPr>
          <p:cNvPr id="3448" name="Google Shape;3448;p34"/>
          <p:cNvSpPr txBox="1">
            <a:spLocks noGrp="1"/>
          </p:cNvSpPr>
          <p:nvPr>
            <p:ph type="body" idx="1"/>
          </p:nvPr>
        </p:nvSpPr>
        <p:spPr>
          <a:xfrm>
            <a:off x="714300" y="1246825"/>
            <a:ext cx="7715400" cy="335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dirty="0">
                <a:solidFill>
                  <a:schemeClr val="accent1">
                    <a:lumMod val="75000"/>
                  </a:schemeClr>
                </a:solidFill>
                <a:latin typeface="Poppins"/>
                <a:ea typeface="Poppins"/>
                <a:cs typeface="Poppins"/>
                <a:sym typeface="Poppins"/>
              </a:rPr>
              <a:t>The reason people ate mummies is because people saw it as having a medical healing property. This was seen as something you needed to do if you had the money and were rich as those with money and power were the ones who would be eating the mummies.</a:t>
            </a:r>
            <a:endParaRPr sz="1400" dirty="0">
              <a:solidFill>
                <a:schemeClr val="accent1">
                  <a:lumMod val="75000"/>
                </a:schemeClr>
              </a:solidFill>
              <a:latin typeface="Poppins"/>
              <a:ea typeface="Poppins"/>
              <a:cs typeface="Poppins"/>
              <a:sym typeface="Poppins"/>
            </a:endParaRPr>
          </a:p>
          <a:p>
            <a:pPr marL="0" lvl="0" indent="0" algn="l" rtl="0">
              <a:spcBef>
                <a:spcPts val="1600"/>
              </a:spcBef>
              <a:spcAft>
                <a:spcPts val="1600"/>
              </a:spcAft>
              <a:buNone/>
            </a:pPr>
            <a:endParaRP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69"/>
        <p:cNvGrpSpPr/>
        <p:nvPr/>
      </p:nvGrpSpPr>
      <p:grpSpPr>
        <a:xfrm>
          <a:off x="0" y="0"/>
          <a:ext cx="0" cy="0"/>
          <a:chOff x="0" y="0"/>
          <a:chExt cx="0" cy="0"/>
        </a:xfrm>
      </p:grpSpPr>
      <p:sp>
        <p:nvSpPr>
          <p:cNvPr id="3470" name="Google Shape;3470;p38"/>
          <p:cNvSpPr txBox="1">
            <a:spLocks noGrp="1"/>
          </p:cNvSpPr>
          <p:nvPr>
            <p:ph type="title"/>
          </p:nvPr>
        </p:nvSpPr>
        <p:spPr>
          <a:xfrm>
            <a:off x="1504950" y="2034450"/>
            <a:ext cx="61341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Next Step!</a:t>
            </a:r>
            <a:endParaRPr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57"/>
        <p:cNvGrpSpPr/>
        <p:nvPr/>
      </p:nvGrpSpPr>
      <p:grpSpPr>
        <a:xfrm>
          <a:off x="0" y="0"/>
          <a:ext cx="0" cy="0"/>
          <a:chOff x="0" y="0"/>
          <a:chExt cx="0" cy="0"/>
        </a:xfrm>
      </p:grpSpPr>
      <p:sp>
        <p:nvSpPr>
          <p:cNvPr id="3458" name="Google Shape;3458;p36"/>
          <p:cNvSpPr txBox="1">
            <a:spLocks noGrp="1"/>
          </p:cNvSpPr>
          <p:nvPr>
            <p:ph type="title"/>
          </p:nvPr>
        </p:nvSpPr>
        <p:spPr>
          <a:xfrm>
            <a:off x="603725" y="1583350"/>
            <a:ext cx="61341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lumMod val="76000"/>
                  </a:schemeClr>
                </a:solidFill>
              </a:rPr>
              <a:t>Bun or signal word</a:t>
            </a:r>
            <a:endParaRPr dirty="0">
              <a:solidFill>
                <a:schemeClr val="accent1">
                  <a:lumMod val="76000"/>
                </a:schemeClr>
              </a:solidFill>
            </a:endParaRPr>
          </a:p>
        </p:txBody>
      </p:sp>
      <p:sp>
        <p:nvSpPr>
          <p:cNvPr id="3459" name="Google Shape;3459;p36"/>
          <p:cNvSpPr txBox="1">
            <a:spLocks noGrp="1"/>
          </p:cNvSpPr>
          <p:nvPr>
            <p:ph type="subTitle" idx="1"/>
          </p:nvPr>
        </p:nvSpPr>
        <p:spPr>
          <a:xfrm>
            <a:off x="2789850" y="2657950"/>
            <a:ext cx="4849200" cy="1804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en" sz="1400" dirty="0"/>
              <a:t>·     </a:t>
            </a:r>
            <a:r>
              <a:rPr lang="en" dirty="0"/>
              <a:t> </a:t>
            </a:r>
            <a:r>
              <a:rPr lang="en" dirty="0">
                <a:solidFill>
                  <a:schemeClr val="accent1">
                    <a:lumMod val="75000"/>
                  </a:schemeClr>
                </a:solidFill>
              </a:rPr>
              <a:t>According to the text…</a:t>
            </a:r>
            <a:endParaRPr dirty="0">
              <a:solidFill>
                <a:schemeClr val="accent1">
                  <a:lumMod val="75000"/>
                </a:schemeClr>
              </a:solidFill>
            </a:endParaRPr>
          </a:p>
          <a:p>
            <a:pPr marL="457200" lvl="0" indent="0" algn="l" rtl="0">
              <a:spcBef>
                <a:spcPts val="0"/>
              </a:spcBef>
              <a:spcAft>
                <a:spcPts val="0"/>
              </a:spcAft>
              <a:buClr>
                <a:schemeClr val="dk1"/>
              </a:buClr>
              <a:buSzPts val="1100"/>
              <a:buFont typeface="Arial"/>
              <a:buNone/>
            </a:pPr>
            <a:r>
              <a:rPr lang="en" dirty="0">
                <a:solidFill>
                  <a:schemeClr val="accent1">
                    <a:lumMod val="75000"/>
                  </a:schemeClr>
                </a:solidFill>
              </a:rPr>
              <a:t>·      The author/text stated…</a:t>
            </a:r>
            <a:endParaRPr dirty="0">
              <a:solidFill>
                <a:schemeClr val="accent1">
                  <a:lumMod val="75000"/>
                </a:schemeClr>
              </a:solidFill>
            </a:endParaRPr>
          </a:p>
          <a:p>
            <a:pPr marL="457200" lvl="0" indent="0" algn="l" rtl="0">
              <a:spcBef>
                <a:spcPts val="0"/>
              </a:spcBef>
              <a:spcAft>
                <a:spcPts val="0"/>
              </a:spcAft>
              <a:buClr>
                <a:schemeClr val="dk1"/>
              </a:buClr>
              <a:buSzPts val="1100"/>
              <a:buFont typeface="Arial"/>
              <a:buNone/>
            </a:pPr>
            <a:r>
              <a:rPr lang="en" dirty="0">
                <a:solidFill>
                  <a:schemeClr val="accent1">
                    <a:lumMod val="75000"/>
                  </a:schemeClr>
                </a:solidFill>
              </a:rPr>
              <a:t>·      The text explicitly states…</a:t>
            </a:r>
            <a:endParaRPr dirty="0">
              <a:solidFill>
                <a:schemeClr val="accent1">
                  <a:lumMod val="75000"/>
                </a:schemeClr>
              </a:solidFill>
            </a:endParaRPr>
          </a:p>
          <a:p>
            <a:pPr marL="457200" lvl="0" indent="0" algn="l" rtl="0">
              <a:spcBef>
                <a:spcPts val="0"/>
              </a:spcBef>
              <a:spcAft>
                <a:spcPts val="0"/>
              </a:spcAft>
              <a:buClr>
                <a:schemeClr val="dk1"/>
              </a:buClr>
              <a:buSzPts val="1100"/>
              <a:buFont typeface="Arial"/>
              <a:buNone/>
            </a:pPr>
            <a:r>
              <a:rPr lang="en" dirty="0">
                <a:solidFill>
                  <a:schemeClr val="accent1">
                    <a:lumMod val="75000"/>
                  </a:schemeClr>
                </a:solidFill>
              </a:rPr>
              <a:t>·      For instance, in the text…</a:t>
            </a:r>
            <a:endParaRPr dirty="0">
              <a:solidFill>
                <a:schemeClr val="accent1">
                  <a:lumMod val="75000"/>
                </a:schemeClr>
              </a:solidFill>
            </a:endParaRPr>
          </a:p>
          <a:p>
            <a:pPr marL="457200" lvl="0" indent="0" algn="l" rtl="0">
              <a:spcBef>
                <a:spcPts val="0"/>
              </a:spcBef>
              <a:spcAft>
                <a:spcPts val="0"/>
              </a:spcAft>
              <a:buClr>
                <a:schemeClr val="dk1"/>
              </a:buClr>
              <a:buSzPts val="1100"/>
              <a:buFont typeface="Arial"/>
              <a:buNone/>
            </a:pPr>
            <a:r>
              <a:rPr lang="en" dirty="0">
                <a:solidFill>
                  <a:schemeClr val="accent1">
                    <a:lumMod val="75000"/>
                  </a:schemeClr>
                </a:solidFill>
              </a:rPr>
              <a:t>·      For examples, the text says…</a:t>
            </a:r>
            <a:endParaRPr dirty="0">
              <a:solidFill>
                <a:schemeClr val="accent1">
                  <a:lumMod val="75000"/>
                </a:schemeClr>
              </a:solidFill>
            </a:endParaRPr>
          </a:p>
          <a:p>
            <a:pPr marL="0" lvl="0" indent="0" algn="ctr" rtl="0">
              <a:spcBef>
                <a:spcPts val="1000"/>
              </a:spcBef>
              <a:spcAft>
                <a:spcPts val="1600"/>
              </a:spcAft>
              <a:buNone/>
            </a:pP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63"/>
        <p:cNvGrpSpPr/>
        <p:nvPr/>
      </p:nvGrpSpPr>
      <p:grpSpPr>
        <a:xfrm>
          <a:off x="0" y="0"/>
          <a:ext cx="0" cy="0"/>
          <a:chOff x="0" y="0"/>
          <a:chExt cx="0" cy="0"/>
        </a:xfrm>
      </p:grpSpPr>
      <p:sp>
        <p:nvSpPr>
          <p:cNvPr id="3464" name="Google Shape;3464;p37"/>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lumMod val="76000"/>
                  </a:schemeClr>
                </a:solidFill>
              </a:rPr>
              <a:t>Example of Bun/signal word</a:t>
            </a:r>
            <a:endParaRPr dirty="0">
              <a:solidFill>
                <a:schemeClr val="accent1">
                  <a:lumMod val="76000"/>
                </a:schemeClr>
              </a:solidFill>
            </a:endParaRPr>
          </a:p>
        </p:txBody>
      </p:sp>
      <p:sp>
        <p:nvSpPr>
          <p:cNvPr id="3465" name="Google Shape;3465;p37"/>
          <p:cNvSpPr txBox="1">
            <a:spLocks noGrp="1"/>
          </p:cNvSpPr>
          <p:nvPr>
            <p:ph type="body" idx="1"/>
          </p:nvPr>
        </p:nvSpPr>
        <p:spPr>
          <a:xfrm>
            <a:off x="714300" y="1246825"/>
            <a:ext cx="7715400" cy="335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accent1">
                    <a:lumMod val="76000"/>
                  </a:schemeClr>
                </a:solidFill>
              </a:rPr>
              <a:t>This can be seen in the article (</a:t>
            </a:r>
            <a:r>
              <a:rPr lang="en" sz="1800" i="1" dirty="0">
                <a:solidFill>
                  <a:schemeClr val="accent1">
                    <a:lumMod val="76000"/>
                  </a:schemeClr>
                </a:solidFill>
              </a:rPr>
              <a:t>title of article or </a:t>
            </a:r>
            <a:r>
              <a:rPr lang="en" sz="1800" i="1">
                <a:solidFill>
                  <a:schemeClr val="accent1">
                    <a:lumMod val="76000"/>
                  </a:schemeClr>
                </a:solidFill>
              </a:rPr>
              <a:t>book</a:t>
            </a:r>
            <a:r>
              <a:rPr lang="en" sz="1800">
                <a:solidFill>
                  <a:schemeClr val="accent1">
                    <a:lumMod val="76000"/>
                  </a:schemeClr>
                </a:solidFill>
              </a:rPr>
              <a:t>) when </a:t>
            </a:r>
            <a:r>
              <a:rPr lang="en" sz="1800" dirty="0">
                <a:solidFill>
                  <a:schemeClr val="accent1">
                    <a:lumMod val="76000"/>
                  </a:schemeClr>
                </a:solidFill>
              </a:rPr>
              <a:t>“insert the text from the article”</a:t>
            </a:r>
            <a:endParaRPr lang="en-US" sz="1800" dirty="0">
              <a:solidFill>
                <a:schemeClr val="accent1">
                  <a:lumMod val="76000"/>
                </a:schemeClr>
              </a:solidFill>
            </a:endParaRPr>
          </a:p>
          <a:p>
            <a:pPr marL="0" lvl="0" indent="0" algn="l" rtl="0">
              <a:spcBef>
                <a:spcPts val="1600"/>
              </a:spcBef>
              <a:spcAft>
                <a:spcPts val="0"/>
              </a:spcAft>
              <a:buNone/>
            </a:pPr>
            <a:r>
              <a:rPr lang="en" sz="1800" dirty="0">
                <a:solidFill>
                  <a:schemeClr val="accent1">
                    <a:lumMod val="76000"/>
                  </a:schemeClr>
                </a:solidFill>
              </a:rPr>
              <a:t>According to the (</a:t>
            </a:r>
            <a:r>
              <a:rPr lang="en" sz="1800" i="1" dirty="0">
                <a:solidFill>
                  <a:schemeClr val="accent1">
                    <a:lumMod val="76000"/>
                  </a:schemeClr>
                </a:solidFill>
              </a:rPr>
              <a:t>title of article or book</a:t>
            </a:r>
            <a:r>
              <a:rPr lang="en" sz="1800" dirty="0">
                <a:solidFill>
                  <a:schemeClr val="accent1">
                    <a:lumMod val="76000"/>
                  </a:schemeClr>
                </a:solidFill>
              </a:rPr>
              <a:t>) states “insert the text from the article”</a:t>
            </a:r>
            <a:endParaRPr sz="1800" dirty="0">
              <a:solidFill>
                <a:schemeClr val="accent1">
                  <a:lumMod val="76000"/>
                </a:schemeClr>
              </a:solidFill>
            </a:endParaRPr>
          </a:p>
          <a:p>
            <a:pPr marL="0" lvl="0" indent="0" algn="l" rtl="0">
              <a:spcBef>
                <a:spcPts val="1600"/>
              </a:spcBef>
              <a:spcAft>
                <a:spcPts val="1600"/>
              </a:spcAft>
              <a:buNone/>
            </a:pPr>
            <a:endParaRPr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9">
          <a:extLst>
            <a:ext uri="{FF2B5EF4-FFF2-40B4-BE49-F238E27FC236}">
              <a16:creationId xmlns:a16="http://schemas.microsoft.com/office/drawing/2014/main" id="{B037D6DA-C9A2-8476-CFD2-365F22893D43}"/>
            </a:ext>
          </a:extLst>
        </p:cNvPr>
        <p:cNvGrpSpPr/>
        <p:nvPr/>
      </p:nvGrpSpPr>
      <p:grpSpPr>
        <a:xfrm>
          <a:off x="0" y="0"/>
          <a:ext cx="0" cy="0"/>
          <a:chOff x="0" y="0"/>
          <a:chExt cx="0" cy="0"/>
        </a:xfrm>
      </p:grpSpPr>
      <p:sp>
        <p:nvSpPr>
          <p:cNvPr id="3470" name="Google Shape;3470;p38">
            <a:extLst>
              <a:ext uri="{FF2B5EF4-FFF2-40B4-BE49-F238E27FC236}">
                <a16:creationId xmlns:a16="http://schemas.microsoft.com/office/drawing/2014/main" id="{4AF5AC25-6D30-C932-9746-6D5AA9F281D0}"/>
              </a:ext>
            </a:extLst>
          </p:cNvPr>
          <p:cNvSpPr txBox="1">
            <a:spLocks noGrp="1"/>
          </p:cNvSpPr>
          <p:nvPr>
            <p:ph type="title"/>
          </p:nvPr>
        </p:nvSpPr>
        <p:spPr>
          <a:xfrm>
            <a:off x="1504950" y="2034450"/>
            <a:ext cx="61341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Next Step!</a:t>
            </a:r>
            <a:endParaRPr dirty="0">
              <a:solidFill>
                <a:schemeClr val="tx1"/>
              </a:solidFill>
            </a:endParaRPr>
          </a:p>
        </p:txBody>
      </p:sp>
    </p:spTree>
    <p:extLst>
      <p:ext uri="{BB962C8B-B14F-4D97-AF65-F5344CB8AC3E}">
        <p14:creationId xmlns:p14="http://schemas.microsoft.com/office/powerpoint/2010/main" val="257771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4"/>
        <p:cNvGrpSpPr/>
        <p:nvPr/>
      </p:nvGrpSpPr>
      <p:grpSpPr>
        <a:xfrm>
          <a:off x="0" y="0"/>
          <a:ext cx="0" cy="0"/>
          <a:chOff x="0" y="0"/>
          <a:chExt cx="0" cy="0"/>
        </a:xfrm>
      </p:grpSpPr>
      <p:sp>
        <p:nvSpPr>
          <p:cNvPr id="3475" name="Google Shape;3475;p39"/>
          <p:cNvSpPr txBox="1">
            <a:spLocks noGrp="1"/>
          </p:cNvSpPr>
          <p:nvPr>
            <p:ph type="title"/>
          </p:nvPr>
        </p:nvSpPr>
        <p:spPr>
          <a:xfrm>
            <a:off x="603725" y="1583350"/>
            <a:ext cx="61341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lumMod val="76000"/>
                  </a:schemeClr>
                </a:solidFill>
              </a:rPr>
              <a:t>Meat or direct quote</a:t>
            </a:r>
            <a:endParaRPr dirty="0">
              <a:solidFill>
                <a:schemeClr val="accent1">
                  <a:lumMod val="76000"/>
                </a:schemeClr>
              </a:solidFill>
            </a:endParaRPr>
          </a:p>
        </p:txBody>
      </p:sp>
      <p:sp>
        <p:nvSpPr>
          <p:cNvPr id="3476" name="Google Shape;3476;p39"/>
          <p:cNvSpPr txBox="1">
            <a:spLocks noGrp="1"/>
          </p:cNvSpPr>
          <p:nvPr>
            <p:ph type="subTitle" idx="1"/>
          </p:nvPr>
        </p:nvSpPr>
        <p:spPr>
          <a:xfrm>
            <a:off x="2789850" y="2657950"/>
            <a:ext cx="4849200" cy="1804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400" dirty="0">
                <a:solidFill>
                  <a:schemeClr val="accent1">
                    <a:lumMod val="76000"/>
                  </a:schemeClr>
                </a:solidFill>
              </a:rPr>
              <a:t>·      Use the author’s exact words!</a:t>
            </a:r>
            <a:endParaRPr lang="en-US" sz="2400" dirty="0">
              <a:solidFill>
                <a:schemeClr val="accent1">
                  <a:lumMod val="76000"/>
                </a:schemeClr>
              </a:solidFill>
            </a:endParaRPr>
          </a:p>
          <a:p>
            <a:pPr marL="457200" lvl="0" indent="0" algn="l" rtl="0">
              <a:spcBef>
                <a:spcPts val="0"/>
              </a:spcBef>
              <a:spcAft>
                <a:spcPts val="0"/>
              </a:spcAft>
              <a:buNone/>
            </a:pPr>
            <a:r>
              <a:rPr lang="en" sz="2400" dirty="0">
                <a:solidFill>
                  <a:schemeClr val="accent1">
                    <a:lumMod val="76000"/>
                  </a:schemeClr>
                </a:solidFill>
              </a:rPr>
              <a:t>·      Use quotations marks</a:t>
            </a:r>
            <a:endParaRPr sz="2400" dirty="0">
              <a:solidFill>
                <a:schemeClr val="accent1">
                  <a:lumMod val="76000"/>
                </a:schemeClr>
              </a:solidFill>
            </a:endParaRPr>
          </a:p>
          <a:p>
            <a:pPr marL="0" lvl="0" indent="0" algn="l" rtl="0">
              <a:spcBef>
                <a:spcPts val="1000"/>
              </a:spcBef>
              <a:spcAft>
                <a:spcPts val="0"/>
              </a:spcAft>
              <a:buNone/>
            </a:pPr>
            <a:endParaRPr sz="1400"/>
          </a:p>
        </p:txBody>
      </p:sp>
    </p:spTree>
  </p:cSld>
  <p:clrMapOvr>
    <a:masterClrMapping/>
  </p:clrMapOvr>
</p:sld>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B6702A"/>
      </a:lt2>
      <a:accent1>
        <a:srgbClr val="FAD3D4"/>
      </a:accent1>
      <a:accent2>
        <a:srgbClr val="8CBEAA"/>
      </a:accent2>
      <a:accent3>
        <a:srgbClr val="E6A157"/>
      </a:accent3>
      <a:accent4>
        <a:srgbClr val="F8BC9E"/>
      </a:accent4>
      <a:accent5>
        <a:srgbClr val="E98C8C"/>
      </a:accent5>
      <a:accent6>
        <a:srgbClr val="FCC00D"/>
      </a:accent6>
      <a:hlink>
        <a:srgbClr val="E6A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620</Words>
  <Application>Microsoft Office PowerPoint</Application>
  <PresentationFormat>On-screen Show (16:9)</PresentationFormat>
  <Paragraphs>61</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Roboto Condensed Light</vt:lpstr>
      <vt:lpstr>Poppins Black</vt:lpstr>
      <vt:lpstr>Arial</vt:lpstr>
      <vt:lpstr>Poppins</vt:lpstr>
      <vt:lpstr>Poppins Light</vt:lpstr>
      <vt:lpstr>Poppins ExtraBold</vt:lpstr>
      <vt:lpstr>Poppins SemiBold</vt:lpstr>
      <vt:lpstr>Source Sans Pro</vt:lpstr>
      <vt:lpstr>Livvic</vt:lpstr>
      <vt:lpstr>Poppins Medium</vt:lpstr>
      <vt:lpstr>Pastel Portfolio by Slidesgo</vt:lpstr>
      <vt:lpstr>Quote Sandwich Method</vt:lpstr>
      <vt:lpstr>01</vt:lpstr>
      <vt:lpstr>First Step... Introduce the text</vt:lpstr>
      <vt:lpstr>Example of introducing the text</vt:lpstr>
      <vt:lpstr>Next Step!</vt:lpstr>
      <vt:lpstr>Bun or signal word</vt:lpstr>
      <vt:lpstr>Example of Bun/signal word</vt:lpstr>
      <vt:lpstr>Next Step!</vt:lpstr>
      <vt:lpstr>Meat or direct quote</vt:lpstr>
      <vt:lpstr>Example of Meat/Direct Quote</vt:lpstr>
      <vt:lpstr>Next Step!</vt:lpstr>
      <vt:lpstr>Lettuce/citation </vt:lpstr>
      <vt:lpstr>How to do a intext citation</vt:lpstr>
      <vt:lpstr>Next Step!</vt:lpstr>
      <vt:lpstr>Bottom Bun/Where You Explain</vt:lpstr>
      <vt:lpstr>Example of Bottom Bun/Where you explain</vt:lpstr>
      <vt:lpstr>Let’s put it all 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Quote Sandwich Method</dc:title>
  <cp:lastModifiedBy>Angela Locher</cp:lastModifiedBy>
  <cp:revision>63</cp:revision>
  <dcterms:modified xsi:type="dcterms:W3CDTF">2025-03-18T12:49:49Z</dcterms:modified>
</cp:coreProperties>
</file>