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6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932F9-686A-4767-B986-9EBEC209E5B3}" type="datetimeFigureOut">
              <a:rPr lang="en-US" smtClean="0"/>
              <a:t>12/9/2019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0EBC6-4DD0-4E8B-9DB0-270EAC2A7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786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932F9-686A-4767-B986-9EBEC209E5B3}" type="datetimeFigureOut">
              <a:rPr lang="en-US" smtClean="0"/>
              <a:t>12/9/2019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0EBC6-4DD0-4E8B-9DB0-270EAC2A7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085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932F9-686A-4767-B986-9EBEC209E5B3}" type="datetimeFigureOut">
              <a:rPr lang="en-US" smtClean="0"/>
              <a:t>12/9/2019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0EBC6-4DD0-4E8B-9DB0-270EAC2A7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2147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932F9-686A-4767-B986-9EBEC209E5B3}" type="datetimeFigureOut">
              <a:rPr lang="en-US" smtClean="0"/>
              <a:t>12/9/2019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0EBC6-4DD0-4E8B-9DB0-270EAC2A7985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307436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932F9-686A-4767-B986-9EBEC209E5B3}" type="datetimeFigureOut">
              <a:rPr lang="en-US" smtClean="0"/>
              <a:t>12/9/2019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0EBC6-4DD0-4E8B-9DB0-270EAC2A7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1216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932F9-686A-4767-B986-9EBEC209E5B3}" type="datetimeFigureOut">
              <a:rPr lang="en-US" smtClean="0"/>
              <a:t>12/9/2019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0EBC6-4DD0-4E8B-9DB0-270EAC2A7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8972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932F9-686A-4767-B986-9EBEC209E5B3}" type="datetimeFigureOut">
              <a:rPr lang="en-US" smtClean="0"/>
              <a:t>12/9/2019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0EBC6-4DD0-4E8B-9DB0-270EAC2A7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4024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932F9-686A-4767-B986-9EBEC209E5B3}" type="datetimeFigureOut">
              <a:rPr lang="en-US" smtClean="0"/>
              <a:t>12/9/2019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0EBC6-4DD0-4E8B-9DB0-270EAC2A7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0189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932F9-686A-4767-B986-9EBEC209E5B3}" type="datetimeFigureOut">
              <a:rPr lang="en-US" smtClean="0"/>
              <a:t>12/9/2019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0EBC6-4DD0-4E8B-9DB0-270EAC2A7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633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932F9-686A-4767-B986-9EBEC209E5B3}" type="datetimeFigureOut">
              <a:rPr lang="en-US" smtClean="0"/>
              <a:t>12/9/2019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0EBC6-4DD0-4E8B-9DB0-270EAC2A7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78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932F9-686A-4767-B986-9EBEC209E5B3}" type="datetimeFigureOut">
              <a:rPr lang="en-US" smtClean="0"/>
              <a:t>12/9/2019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0EBC6-4DD0-4E8B-9DB0-270EAC2A7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744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932F9-686A-4767-B986-9EBEC209E5B3}" type="datetimeFigureOut">
              <a:rPr lang="en-US" smtClean="0"/>
              <a:t>12/9/2019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0EBC6-4DD0-4E8B-9DB0-270EAC2A7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102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932F9-686A-4767-B986-9EBEC209E5B3}" type="datetimeFigureOut">
              <a:rPr lang="en-US" smtClean="0"/>
              <a:t>12/9/2019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0EBC6-4DD0-4E8B-9DB0-270EAC2A7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803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932F9-686A-4767-B986-9EBEC209E5B3}" type="datetimeFigureOut">
              <a:rPr lang="en-US" smtClean="0"/>
              <a:t>12/9/2019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0EBC6-4DD0-4E8B-9DB0-270EAC2A7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534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932F9-686A-4767-B986-9EBEC209E5B3}" type="datetimeFigureOut">
              <a:rPr lang="en-US" smtClean="0"/>
              <a:t>12/9/2019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0EBC6-4DD0-4E8B-9DB0-270EAC2A7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092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932F9-686A-4767-B986-9EBEC209E5B3}" type="datetimeFigureOut">
              <a:rPr lang="en-US" smtClean="0"/>
              <a:t>12/9/2019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0EBC6-4DD0-4E8B-9DB0-270EAC2A7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799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932F9-686A-4767-B986-9EBEC209E5B3}" type="datetimeFigureOut">
              <a:rPr lang="en-US" smtClean="0"/>
              <a:t>12/9/2019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0EBC6-4DD0-4E8B-9DB0-270EAC2A7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719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169932F9-686A-4767-B986-9EBEC209E5B3}" type="datetimeFigureOut">
              <a:rPr lang="en-US" smtClean="0"/>
              <a:t>12/9/2019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50EBC6-4DD0-4E8B-9DB0-270EAC2A7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71739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87400" y="647700"/>
            <a:ext cx="1084580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AGE OF EXPLORATION VOCABULARY</a:t>
            </a:r>
          </a:p>
          <a:p>
            <a:pPr algn="ctr"/>
            <a:endParaRPr lang="en-US" sz="3600" dirty="0"/>
          </a:p>
          <a:p>
            <a:r>
              <a:rPr lang="en-US" sz="3600" dirty="0" smtClean="0"/>
              <a:t>Conquistadores					Astrolabe</a:t>
            </a:r>
          </a:p>
          <a:p>
            <a:r>
              <a:rPr lang="en-US" sz="3600" dirty="0" smtClean="0"/>
              <a:t>Colonies								Caravel	</a:t>
            </a:r>
          </a:p>
          <a:p>
            <a:r>
              <a:rPr lang="en-US" sz="3600" dirty="0" smtClean="0"/>
              <a:t>Mercantilism						Circumnavigate</a:t>
            </a:r>
          </a:p>
          <a:p>
            <a:r>
              <a:rPr lang="en-US" sz="3600" dirty="0" smtClean="0"/>
              <a:t>Balance of Trade 				Line </a:t>
            </a:r>
            <a:r>
              <a:rPr lang="en-US" sz="3600" dirty="0"/>
              <a:t>of Demarcation</a:t>
            </a:r>
            <a:endParaRPr lang="en-US" sz="3600" dirty="0" smtClean="0"/>
          </a:p>
          <a:p>
            <a:r>
              <a:rPr lang="en-US" sz="3600" dirty="0" smtClean="0"/>
              <a:t>Compass								Cartographer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7843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1700" y="749300"/>
            <a:ext cx="9842500" cy="5499099"/>
          </a:xfrm>
        </p:spPr>
        <p:txBody>
          <a:bodyPr>
            <a:noAutofit/>
          </a:bodyPr>
          <a:lstStyle/>
          <a:p>
            <a:r>
              <a:rPr lang="en-US" sz="3600" b="1" u="sng" dirty="0" smtClean="0"/>
              <a:t>Cartographers</a:t>
            </a:r>
            <a:r>
              <a:rPr lang="en-US" sz="3600" dirty="0" smtClean="0"/>
              <a:t> – Mapmaker</a:t>
            </a:r>
          </a:p>
          <a:p>
            <a:r>
              <a:rPr lang="en-US" sz="3600" b="1" u="sng" dirty="0" smtClean="0"/>
              <a:t>Line of Demarcation</a:t>
            </a:r>
            <a:r>
              <a:rPr lang="en-US" sz="3600" dirty="0" smtClean="0"/>
              <a:t> – line set by the Treaty of </a:t>
            </a:r>
            <a:r>
              <a:rPr lang="en-US" sz="3600" dirty="0" err="1" smtClean="0"/>
              <a:t>Tordesillas</a:t>
            </a:r>
            <a:r>
              <a:rPr lang="en-US" sz="3600" dirty="0" smtClean="0"/>
              <a:t> dividing the non-European world into two zones, one controlled by Spain and the other by Portugal</a:t>
            </a:r>
          </a:p>
          <a:p>
            <a:r>
              <a:rPr lang="en-US" sz="3600" b="1" u="sng" dirty="0" smtClean="0"/>
              <a:t>Circumnavigate</a:t>
            </a:r>
            <a:r>
              <a:rPr lang="en-US" sz="3600" dirty="0" smtClean="0"/>
              <a:t> – to travel completely around the world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420608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398</TotalTime>
  <Words>44</Words>
  <Application>Microsoft Office PowerPoint</Application>
  <PresentationFormat>Widescreen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Century Gothic</vt:lpstr>
      <vt:lpstr>Wingdings 3</vt:lpstr>
      <vt:lpstr>Ion</vt:lpstr>
      <vt:lpstr>PowerPoint Presentation</vt:lpstr>
      <vt:lpstr>PowerPoint Presentation</vt:lpstr>
    </vt:vector>
  </TitlesOfParts>
  <Company>HASD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4</cp:revision>
  <dcterms:created xsi:type="dcterms:W3CDTF">2019-12-09T13:14:05Z</dcterms:created>
  <dcterms:modified xsi:type="dcterms:W3CDTF">2019-12-09T19:52:25Z</dcterms:modified>
</cp:coreProperties>
</file>