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95FB60-698D-FAB6-DE52-DD79EBEDA8FE}" v="33" dt="2024-02-27T15:57:41.675"/>
    <p1510:client id="{BF236395-1DA4-4972-6C48-FCB05871746D}" v="304" dt="2024-02-28T18:21:07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677BAFB-3BD3-41BB-9107-FAE224AE2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6823A9B-C188-42D4-847C-3AD928DB1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2784" y="253140"/>
            <a:ext cx="6184555" cy="6184555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4B557F3-1A0C-4749-A6DB-EAC082DF3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4848" y="253140"/>
            <a:ext cx="6184555" cy="6184555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D55AA6-3751-494F-868A-DCEDC5CE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3723" y="136525"/>
            <a:ext cx="6184555" cy="61845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965580"/>
            <a:ext cx="5204489" cy="3160593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chemeClr val="bg1"/>
                </a:solidFill>
                <a:latin typeface="Calibri Light"/>
                <a:ea typeface="Calibri Light"/>
                <a:cs typeface="Calibri Light"/>
              </a:rPr>
              <a:t>PowerPoint</a:t>
            </a:r>
            <a:br>
              <a:rPr lang="en-US" sz="5400" b="1">
                <a:solidFill>
                  <a:schemeClr val="bg1"/>
                </a:solidFill>
                <a:latin typeface="Calibri Light"/>
                <a:ea typeface="Calibri Light"/>
                <a:cs typeface="Calibri Light"/>
              </a:rPr>
            </a:br>
            <a:r>
              <a:rPr lang="en-US" sz="5400" b="1">
                <a:solidFill>
                  <a:schemeClr val="bg1"/>
                </a:solidFill>
                <a:latin typeface="Calibri Light"/>
                <a:ea typeface="Calibri Light"/>
                <a:cs typeface="Calibri Light"/>
              </a:rPr>
              <a:t>  QUIZ </a:t>
            </a:r>
            <a:endParaRPr lang="en-US" sz="540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0817" y="4409960"/>
            <a:ext cx="4508641" cy="111641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Go to the next slide </a:t>
            </a:r>
          </a:p>
        </p:txBody>
      </p:sp>
      <p:sp>
        <p:nvSpPr>
          <p:cNvPr id="16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D82AB1B2-7970-42CF-8BF5-567C69E9F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grpSp>
        <p:nvGrpSpPr>
          <p:cNvPr id="20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80947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C10FB9CA-E7FA-462C-B537-F1224ED1A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8469AE7-A75B-4F37-850B-EF5974ABE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8" name="Graphic 4">
            <a:extLst>
              <a:ext uri="{FF2B5EF4-FFF2-40B4-BE49-F238E27FC236}">
                <a16:creationId xmlns:a16="http://schemas.microsoft.com/office/drawing/2014/main" id="{63301095-70B2-49AA-8DA9-A35629AD6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7506" y="4175798"/>
            <a:ext cx="1861486" cy="1861665"/>
            <a:chOff x="5734053" y="3067000"/>
            <a:chExt cx="724484" cy="724549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218E08C-0BEA-45C2-8C09-4141DDDA0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067000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32F6090-14E0-44C6-B9FC-C91047BCD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DB9402B-335C-4892-9E7C-C400E95B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A4371D-4448-409A-93F3-0C92E3EB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80149CB-4B8F-4FD1-AC5E-25670C9EA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2D49A1A-35B0-4620-9D1E-A782A0E97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FF46F08-B1E4-44C1-BD4A-4191D6EA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DB16610-3D81-4E5C-850D-5D1245C0D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2624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05501B2-83AC-4299-BE5A-8CA16B408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2624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7CF1B90-3B3A-403E-A94F-8B82945D0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6A1CBA9-4AC1-4C42-9429-3FF31DF28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1318D9B-FD39-402A-ADFA-0E6CC789A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33FB08F-B346-47C0-A7CD-1DE53E6C0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12624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93AD6F2-6408-4A8E-9749-CB7388EF3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15D9D2F-1568-4BE3-A54A-69F52492B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85393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AB547A7-0D80-491F-98B4-C6B7CC4F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E2693CD-DAF5-4B26-9A2F-17673BF3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96EEE12-952A-4693-B161-D7071D601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4228DCC-1611-4BDC-90AA-231F67EB1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A163C3C-D3DF-461F-B6A8-90C7C227D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D021D29-2980-41C3-AB83-DA93C105B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C09C1FA-1A9D-49A7-9D73-8B777140A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244637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B8D8CD4-7B9B-48A5-BC59-0CB859354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24463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24D0A27-A8B0-4020-9399-24127726E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68E8EBA-9F8C-4650-B9BE-38A0A56BC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A460BB3-2605-4AA2-AE1D-B9FB61EBF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E2E38EE-DBBE-4CC1-9498-E7193E1B2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2446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F191D5C-7D2A-4408-A8F2-389D2360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8F7193B-B379-4921-9F17-1841D506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03786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4C5E53C-6003-4F74-B1CA-C7EA1E499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B97B2B1-1CF5-46A5-940D-AB8F57F5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783F4F1-D8CE-4453-B79B-AD976E272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6A7A4C9-F24F-4F00-A2FA-29E788A0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B694A32-59D6-46E3-8CE4-E4C485C2C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83EBB4C-28FF-41C6-90D6-5F30FC086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707659D-8AE9-49B5-AB29-ECC099F49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63031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C987ECC-9573-46EA-9C4A-7C3CAE39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6302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DAF6708-18C2-4082-B024-6CEA32AE0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2CBB5AE-39E2-4D9B-A834-64D31B003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592DE98-77BF-4E8E-AEB4-1934207BA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AF5D9A0-BA94-4D2B-8479-26C55355B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63031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CAA6A8E-7ACF-4EF7-AAD6-734A009D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3DD3695-F212-4BAD-BBB3-EC1F62474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22181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B1B3ECB-7594-4C5C-B62B-E686C0A89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EE54C3C-D9E5-4782-B8F6-058EB2D63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AE78EEE-DC43-44E1-AB47-ACB80F94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47D67EF-1141-4582-866E-FE02FB236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9ECC931-60A1-4628-A34B-4B68DA3CC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587D2BE-3417-44AE-BEEF-57F88CEC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CEB2ED3-A08D-4286-B75D-893289F3F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C7DB7BB-8173-4377-85B0-032B7BDA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3EF69B4-3F48-4509-8BF8-926E23BC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1A86650-1EF5-46E3-885D-96985105A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7EBBDE2-BD90-481F-A671-34E2186FB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7DAF1CB-838D-4C5C-8FB7-76BF677FE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4573DA8-D2F3-4644-AC79-83843615C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2624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1AB53B8-0D5C-44BD-A2A9-ABBF659E1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9B7FA60-B453-4877-8D47-CA1209DF9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A6D2414-BCCC-40E8-B990-47642EFE9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0F37C2B-B7E6-420D-AD39-3AE4A2FBE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2624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6417E45-D7FC-40B8-AD49-941B28D18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2624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A8D1963-0C59-476C-AAFA-A7AF4FF50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8539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BE777A9-EC29-46FC-AD21-AC7FD89B1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63BA1CE-93FB-42C7-8381-765E50023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7F30F275-ADC8-4FD1-8B4B-673B37517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DB20529C-F2DD-4607-8DEE-19A932968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8029A9A-DFF9-49CE-8CEE-95A6695F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85391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822C2EC-B05D-4CE6-9D59-164769D0E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244634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53A0760F-F576-4A97-94AF-8BBE59084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A76721C-646A-4910-AD1A-BE6B6776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65D4766-CAEC-4074-A9E2-6110A123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F1A0AC6-319D-49D8-A4FB-17A70E8E8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9502B48-2B92-45BF-B9AC-1102B3807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24463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363AFA7-321F-431C-B2FD-ADCB4D24B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3EDDE1B-7379-4973-8CFD-F3C737104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1F20B58A-2DB8-46B2-9E93-9C8C817DC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A5A3EF12-3DA1-4505-A44B-1B9634887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B08812B-9264-47E7-8EC8-1233869F6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2A29F226-A243-410B-BEE4-EBA9DD76F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0378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DF57348-F837-475C-A7AA-3C7210041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63028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41B89A-9A45-4947-ADB0-940040049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C1F1525-32BC-46E1-84E6-C2BB88730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73A8972-BA44-40C6-B045-83E78C4D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196E956-03D1-4F79-826A-A2F5E3DE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6302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ADA7B07B-EAC8-4FA5-B14F-3ABF8BA7A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63029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3C28672-FF9E-4FE0-AC47-2FDD26CD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4221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347BAB3-EA9C-4ADD-AE5E-28F2E3C5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321920C4-EE31-4F03-A0D5-A280D3F4B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6EBB3D05-4C78-4F10-8D03-8909DBCFB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42217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C65F531-84E4-463F-8791-EB6EDFA63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4221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63BB6A3-D482-43F2-9F5F-20E163CC4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BDCCD34-EB5D-4194-8A28-1424E98AE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81330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058544E-163D-4FFF-9A69-0B3A3F2D6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1041486-0577-4F0E-8DD5-5E20E267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1D11099-C84E-43AC-9F20-92460E170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E598FB87-8AFF-4C56-9E2C-776F4641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701E761-16DE-4350-9718-DD81B37FB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52E747F-E415-4348-A11A-4CABCB64B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6472F13-E6DE-4469-9563-F478261B6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4057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5C72FE15-910B-4622-A14C-AFA2DFCC0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BAB8F759-DEFA-4D35-B76E-6D3034FB7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A1BBCEBD-DCE2-4354-B878-49ABEC367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2CBB3A18-0021-403F-8E24-8805829B4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8FDF7AAC-1EC6-4409-90AB-DBB98488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5B9999E8-7D25-4049-8328-685B556DC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E77FC8A9-DEAE-424D-B460-12E0F3268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997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4F9C69A-0DCF-444A-B970-32B412048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8BD94DDA-54FF-48EE-9DAC-C0EA6F91D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E18A6989-0132-4CB7-BB68-EEBC4E080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1357332-D19F-4C2B-B474-21D5539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295C7590-8B80-428C-95A9-638B26542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A0E8A31-7520-4726-9D96-43BA8740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407EEE0-5D8E-4CCC-A91B-0CB523227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3" y="365896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3799DFCC-868B-4257-B530-8E8D616CC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99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F7F5EEB5-FE82-45A8-97C4-88460ABA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49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CD76E4C7-EB07-499D-9BC3-FF39C8B6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86EFDF8D-E5F7-4EB8-B8DA-3CC7E21D8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2CA6506B-EACA-4FB2-81AB-E028F4478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0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93E4771-2787-4901-93D8-7E90F3F47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EA31773-15F1-4605-8787-6891ABB2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71811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302C213-2CD5-4168-9534-111E6E81A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9B36C24-2336-41FD-BAC4-6CD69DFD5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A3AFAFE-D376-4A7B-928B-833531472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C685A00-A4F7-4250-BAAA-70978DADE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E52682F3-EDD5-4BDC-BB19-A4540873A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2C5E1880-CFBA-4547-9C23-6D2C43304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39AAF4F-2AAD-4A02-A7FA-FE28D5286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7" y="3777362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05614144-9309-41ED-8E05-839A6EEFF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1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4324D6F-A81D-45F2-BA36-C53F1AB0C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3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6B00668D-07BC-47CF-9D1E-F94EC7C56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701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BCF78A89-29F2-4973-8463-DF3C57EFB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54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5BCB645-FB02-40FC-99A4-06CA3F1B2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102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F6115A3A-2FBE-4633-A426-37D05BC07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50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AEFD8D2F-B95A-4C0A-AE85-53171B29F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481330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4DD4F397-1F35-4E06-8EC1-8F58C5191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B031E5E0-C77D-49F7-ADF2-258D23052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3F044DE9-FE64-4C30-8191-7E1547880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9B18BCEB-85ED-4077-ACB7-FEB2F644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00C0927E-2CCF-4F8E-8A54-22B8A93C9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48132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D0C3350E-04F5-4FED-9991-4DD964E09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4057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F43D0338-A6C9-4866-8D0C-072664518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405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0EA171B-27E2-4100-9D5F-123CF6E7F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2FD540C-F3DF-40F5-B2BE-BBD113EF4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57768D93-FAD4-4236-969B-B8EE8E88F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405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0F5E0490-21C2-4EF6-950D-38814F32C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40588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8E981C9B-710F-4034-AE82-28B1B0724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997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CC62C2CC-DBAE-4877-8F55-02FE00AE8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D8F57D8B-1988-441F-9DAE-A525DA5E9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6715F028-3A13-4D5F-86C4-74C0AD81D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DC6C9B50-47B3-44E7-B897-43D010A18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9973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F3F602F0-702E-4D5F-A4FC-0E602C02B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F379870-B34C-4DFC-9F0A-BDAB8C89F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6589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641092AC-FED1-4D1D-B57C-0AC883CA9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EA8A0B5E-5BB1-46AF-AC31-7D3756F35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1C519384-2192-432B-B768-64B4BC2D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3C77A9D-44F0-4289-A611-D8AF81357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0A54AEDC-E418-4E02-A713-6CE30C0CD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1" y="36589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24FECFE3-9F31-47B0-B17F-CF2A1CEE8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9" y="371813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68167DF4-8B16-419B-B7BA-2FD5FF6CC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A543D24F-44C0-4DDF-A30E-8C840754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63DEAE3C-3931-41EE-B4A1-F9385602B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B11945CD-32F6-4C09-82AF-551051231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92" y="371812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9109F44F-512F-4792-AED2-ECA80DDE1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0" y="37181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29B9E19B-BC56-46F2-BFFF-1688CEA55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77737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F573BDDE-4AED-43FB-B8D1-B5F370893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EFFDA684-6DFF-4629-830E-6F2ACAB8C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6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92E23250-6349-4726-AF61-08A57B3A2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55" y="377735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8536AAE6-5497-4B0A-9C9F-4EAA1BB32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314" y="377745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52B72898-B9DE-4574-BB20-0C317954D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0FB07-C1DF-9EEB-98B6-D5E7D37BC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/>
                <a:ea typeface="Calibri Light"/>
                <a:cs typeface="Calibri Light"/>
              </a:rPr>
              <a:t>Practice the </a:t>
            </a:r>
            <a:r>
              <a:rPr lang="en-US" sz="4800" b="1" dirty="0">
                <a:solidFill>
                  <a:srgbClr val="C00000"/>
                </a:solidFill>
                <a:latin typeface="Calibri Light"/>
                <a:ea typeface="Calibri Light"/>
                <a:cs typeface="Calibri Light"/>
              </a:rPr>
              <a:t>HOME</a:t>
            </a:r>
            <a:r>
              <a:rPr lang="en-US" dirty="0">
                <a:latin typeface="Calibri Light"/>
                <a:ea typeface="Calibri Light"/>
                <a:cs typeface="Calibri Light"/>
              </a:rPr>
              <a:t> ribbon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AD79F-1DE8-B638-3C71-36ADC689D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ea typeface="+mn-lt"/>
                <a:cs typeface="+mn-lt"/>
              </a:rPr>
              <a:t>1.</a:t>
            </a:r>
            <a:r>
              <a:rPr lang="en-US" sz="3600" dirty="0">
                <a:latin typeface="Calibri"/>
                <a:ea typeface="Calibri"/>
                <a:cs typeface="Calibri"/>
              </a:rPr>
              <a:t>Change the layout of this slide to a TWO CONTENT slide!</a:t>
            </a:r>
            <a:endParaRPr lang="en-US" dirty="0"/>
          </a:p>
          <a:p>
            <a:pPr marL="0" indent="0">
              <a:buNone/>
            </a:pPr>
            <a:r>
              <a:rPr lang="en-US" sz="3600" dirty="0">
                <a:ea typeface="+mn-lt"/>
                <a:cs typeface="+mn-lt"/>
              </a:rPr>
              <a:t>2.</a:t>
            </a:r>
            <a:r>
              <a:rPr lang="en-US" sz="3600" dirty="0">
                <a:latin typeface="Calibri"/>
                <a:ea typeface="Calibri"/>
                <a:cs typeface="Calibri"/>
              </a:rPr>
              <a:t>Make this text a SERIF font, make it BOLD and BLUE!</a:t>
            </a:r>
            <a:endParaRPr lang="en-US" dirty="0"/>
          </a:p>
          <a:p>
            <a:pPr marL="0" indent="0">
              <a:buNone/>
            </a:pPr>
            <a:r>
              <a:rPr lang="en-US" sz="3600" dirty="0">
                <a:ea typeface="+mn-lt"/>
                <a:cs typeface="+mn-lt"/>
              </a:rPr>
              <a:t>3.</a:t>
            </a:r>
            <a:r>
              <a:rPr lang="en-US" sz="3600" dirty="0">
                <a:latin typeface="Calibri"/>
                <a:ea typeface="Calibri"/>
                <a:cs typeface="Calibri"/>
              </a:rPr>
              <a:t>CENTER this text!</a:t>
            </a:r>
            <a:endParaRPr lang="en-US" dirty="0"/>
          </a:p>
          <a:p>
            <a:pPr marL="0" indent="0">
              <a:buNone/>
            </a:pPr>
            <a:r>
              <a:rPr lang="en-US" sz="3600" dirty="0">
                <a:ea typeface="+mn-lt"/>
                <a:cs typeface="+mn-lt"/>
              </a:rPr>
              <a:t>4.</a:t>
            </a:r>
            <a:r>
              <a:rPr lang="en-US" sz="3600" dirty="0">
                <a:latin typeface="Calibri"/>
                <a:ea typeface="Calibri"/>
                <a:cs typeface="Calibri"/>
              </a:rPr>
              <a:t>Change the bulleted number 4. to a ROUND bullet!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1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7D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E5635-B3B5-7C67-AE5D-3D1C0A64A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Ribbon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413B3-8D56-53EF-7F54-E5C0422B5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Change the BACKGROUND of this slide to a color of your choice</a:t>
            </a:r>
          </a:p>
          <a:p>
            <a:r>
              <a:rPr lang="en-US" dirty="0"/>
              <a:t>Insert a PICTURE of your choice</a:t>
            </a:r>
          </a:p>
          <a:p>
            <a:r>
              <a:rPr lang="en-US" dirty="0"/>
              <a:t>Add A FRAME to the picture</a:t>
            </a:r>
          </a:p>
          <a:p>
            <a:r>
              <a:rPr lang="en-US" dirty="0"/>
              <a:t>ANIMATE the picture</a:t>
            </a:r>
          </a:p>
          <a:p>
            <a:r>
              <a:rPr lang="en-US" dirty="0"/>
              <a:t>Choose a TRANSITION of your choice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2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B5ED5-5CC9-289D-B206-6538F6192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the Following: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65D83-75F0-941E-99F7-814740C54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What is the name of a Web Address?  hint....U R L means:</a:t>
            </a:r>
            <a:endParaRPr lang="en-US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are the TWO types of Fonts?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Which Ribbon do we use to insert a shape?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Which program is best used for presentations?</a:t>
            </a:r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853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60CCE-20AC-789B-915C-B71333589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5E8C5-F160-4CEA-C207-6ACCD8634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You are asked to present to new clients in an advertising agency.  What are some important things to remember when presenting?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59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  QUIZ </vt:lpstr>
      <vt:lpstr>Practice the HOME ribbon</vt:lpstr>
      <vt:lpstr>Design Ribbon</vt:lpstr>
      <vt:lpstr>Answer the Following:</vt:lpstr>
      <vt:lpstr>Scenario: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95</cp:revision>
  <dcterms:created xsi:type="dcterms:W3CDTF">2024-02-27T15:52:12Z</dcterms:created>
  <dcterms:modified xsi:type="dcterms:W3CDTF">2024-02-29T14:22:11Z</dcterms:modified>
</cp:coreProperties>
</file>