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8" d="100"/>
          <a:sy n="78" d="100"/>
        </p:scale>
        <p:origin x="-1146" y="1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85F9E-5C26-4BD1-BB4D-0562EF1BDB28}" type="datetimeFigureOut">
              <a:rPr lang="en-US" smtClean="0"/>
              <a:t>12/4/2014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FBB9A-DE70-445F-AA5F-44E173F8F4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72397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85F9E-5C26-4BD1-BB4D-0562EF1BDB28}" type="datetimeFigureOut">
              <a:rPr lang="en-US" smtClean="0"/>
              <a:t>12/4/2014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FBB9A-DE70-445F-AA5F-44E173F8F4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05775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85F9E-5C26-4BD1-BB4D-0562EF1BDB28}" type="datetimeFigureOut">
              <a:rPr lang="en-US" smtClean="0"/>
              <a:t>12/4/2014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FBB9A-DE70-445F-AA5F-44E173F8F4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5160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85F9E-5C26-4BD1-BB4D-0562EF1BDB28}" type="datetimeFigureOut">
              <a:rPr lang="en-US" smtClean="0"/>
              <a:t>12/4/2014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FBB9A-DE70-445F-AA5F-44E173F8F4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96019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85F9E-5C26-4BD1-BB4D-0562EF1BDB28}" type="datetimeFigureOut">
              <a:rPr lang="en-US" smtClean="0"/>
              <a:t>12/4/2014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FBB9A-DE70-445F-AA5F-44E173F8F4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49572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85F9E-5C26-4BD1-BB4D-0562EF1BDB28}" type="datetimeFigureOut">
              <a:rPr lang="en-US" smtClean="0"/>
              <a:t>12/4/2014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FBB9A-DE70-445F-AA5F-44E173F8F4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30931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85F9E-5C26-4BD1-BB4D-0562EF1BDB28}" type="datetimeFigureOut">
              <a:rPr lang="en-US" smtClean="0"/>
              <a:t>12/4/2014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FBB9A-DE70-445F-AA5F-44E173F8F4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785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85F9E-5C26-4BD1-BB4D-0562EF1BDB28}" type="datetimeFigureOut">
              <a:rPr lang="en-US" smtClean="0"/>
              <a:t>12/4/2014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FBB9A-DE70-445F-AA5F-44E173F8F4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8919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85F9E-5C26-4BD1-BB4D-0562EF1BDB28}" type="datetimeFigureOut">
              <a:rPr lang="en-US" smtClean="0"/>
              <a:t>12/4/2014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FBB9A-DE70-445F-AA5F-44E173F8F4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103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85F9E-5C26-4BD1-BB4D-0562EF1BDB28}" type="datetimeFigureOut">
              <a:rPr lang="en-US" smtClean="0"/>
              <a:t>12/4/2014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FBB9A-DE70-445F-AA5F-44E173F8F4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939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85F9E-5C26-4BD1-BB4D-0562EF1BDB28}" type="datetimeFigureOut">
              <a:rPr lang="en-US" smtClean="0"/>
              <a:t>12/4/2014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FBB9A-DE70-445F-AA5F-44E173F8F4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3177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785F9E-5C26-4BD1-BB4D-0562EF1BDB28}" type="datetimeFigureOut">
              <a:rPr lang="en-US" smtClean="0"/>
              <a:t>12/4/2014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0FBB9A-DE70-445F-AA5F-44E173F8F4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1805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Replication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976599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solidFill>
                  <a:srgbClr val="0000FF"/>
                </a:solidFill>
              </a:rPr>
              <a:t>chromosomes</a:t>
            </a:r>
            <a:endParaRPr lang="en-US" b="1" u="sng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DNA needs to be “packed” for the </a:t>
            </a:r>
            <a:r>
              <a:rPr lang="en-US" dirty="0" smtClean="0"/>
              <a:t>moving </a:t>
            </a:r>
            <a:r>
              <a:rPr lang="en-US" dirty="0" smtClean="0"/>
              <a:t>that occurs during cell division</a:t>
            </a:r>
          </a:p>
          <a:p>
            <a:r>
              <a:rPr lang="en-US" dirty="0" smtClean="0"/>
              <a:t>Unpacked form of DNA/protein = </a:t>
            </a:r>
            <a:r>
              <a:rPr lang="en-US" b="1" u="sng" dirty="0" smtClean="0">
                <a:solidFill>
                  <a:srgbClr val="0000FF"/>
                </a:solidFill>
              </a:rPr>
              <a:t>chromatin</a:t>
            </a:r>
            <a:endParaRPr lang="en-US" b="1" u="sng" dirty="0">
              <a:solidFill>
                <a:srgbClr val="0000FF"/>
              </a:solidFill>
            </a:endParaRPr>
          </a:p>
          <a:p>
            <a:r>
              <a:rPr lang="en-US" dirty="0" smtClean="0"/>
              <a:t>Packed form of DNA = </a:t>
            </a:r>
            <a:r>
              <a:rPr lang="en-US" b="1" u="sng" dirty="0" smtClean="0">
                <a:solidFill>
                  <a:srgbClr val="0000FF"/>
                </a:solidFill>
              </a:rPr>
              <a:t>chromosome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3809999"/>
            <a:ext cx="4572000" cy="30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0114712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 smtClean="0"/>
              <a:t>DNA wraps around proteins (</a:t>
            </a:r>
            <a:r>
              <a:rPr lang="en-US" b="1" u="sng" dirty="0" smtClean="0">
                <a:solidFill>
                  <a:srgbClr val="0000FF"/>
                </a:solidFill>
              </a:rPr>
              <a:t>histones</a:t>
            </a:r>
            <a:r>
              <a:rPr lang="en-US" dirty="0" smtClean="0"/>
              <a:t>) – </a:t>
            </a:r>
            <a:r>
              <a:rPr lang="en-US" dirty="0" smtClean="0"/>
              <a:t> this is called a </a:t>
            </a:r>
            <a:r>
              <a:rPr lang="en-US" b="1" u="sng" dirty="0" smtClean="0">
                <a:solidFill>
                  <a:srgbClr val="0000FF"/>
                </a:solidFill>
              </a:rPr>
              <a:t>nucleosome</a:t>
            </a:r>
            <a:endParaRPr lang="en-US" b="1" u="sng" dirty="0" smtClean="0">
              <a:solidFill>
                <a:srgbClr val="0000FF"/>
              </a:solidFill>
            </a:endParaRPr>
          </a:p>
          <a:p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4627" y="4343399"/>
            <a:ext cx="4572000" cy="25259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4268511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Before cell division, DNA must be copied so each new cell gets a complete copy – replication</a:t>
            </a:r>
            <a:endParaRPr lang="en-US" dirty="0"/>
          </a:p>
          <a:p>
            <a:r>
              <a:rPr lang="en-US" dirty="0" smtClean="0"/>
              <a:t>Chromosomes consist of the 2 copies, each referred to as </a:t>
            </a:r>
            <a:r>
              <a:rPr lang="en-US" b="1" u="sng" dirty="0" smtClean="0">
                <a:solidFill>
                  <a:srgbClr val="0000FF"/>
                </a:solidFill>
              </a:rPr>
              <a:t>sister </a:t>
            </a:r>
            <a:r>
              <a:rPr lang="en-US" b="1" u="sng" dirty="0" smtClean="0">
                <a:solidFill>
                  <a:srgbClr val="0000FF"/>
                </a:solidFill>
              </a:rPr>
              <a:t>chromatids</a:t>
            </a:r>
            <a:endParaRPr lang="en-US" b="1" u="sng" dirty="0">
              <a:solidFill>
                <a:srgbClr val="0000FF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4191001"/>
            <a:ext cx="4324350" cy="236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3546642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>
                <a:solidFill>
                  <a:srgbClr val="0000FF"/>
                </a:solidFill>
              </a:rPr>
              <a:t>R</a:t>
            </a:r>
            <a:r>
              <a:rPr lang="en-US" b="1" u="sng" dirty="0" smtClean="0">
                <a:solidFill>
                  <a:srgbClr val="0000FF"/>
                </a:solidFill>
              </a:rPr>
              <a:t>eplication</a:t>
            </a:r>
            <a:endParaRPr lang="en-US" b="1" u="sng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Each strand of DNA can be used to make the other half by base pairing</a:t>
            </a:r>
          </a:p>
          <a:p>
            <a:r>
              <a:rPr lang="en-US" dirty="0" smtClean="0"/>
              <a:t>Occurs at many places and proceeds in both directions, so is fast</a:t>
            </a:r>
          </a:p>
          <a:p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3733800"/>
            <a:ext cx="3048000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9532118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Many enzymes are used  for the replication process</a:t>
            </a:r>
          </a:p>
          <a:p>
            <a:endParaRPr lang="en-US" dirty="0"/>
          </a:p>
          <a:p>
            <a:r>
              <a:rPr lang="en-US" dirty="0" smtClean="0"/>
              <a:t>Some “unzip” DNA by breaking the hydrogen bonds between the bases</a:t>
            </a:r>
          </a:p>
          <a:p>
            <a:endParaRPr lang="en-US" dirty="0"/>
          </a:p>
          <a:p>
            <a:r>
              <a:rPr lang="en-US" b="1" u="sng" dirty="0" smtClean="0">
                <a:solidFill>
                  <a:srgbClr val="0000FF"/>
                </a:solidFill>
              </a:rPr>
              <a:t>DNA polymerase </a:t>
            </a:r>
            <a:r>
              <a:rPr lang="en-US" dirty="0" smtClean="0"/>
              <a:t>– joins nucleotides to produce the new strands, and “proofreads”</a:t>
            </a:r>
          </a:p>
        </p:txBody>
      </p:sp>
    </p:spTree>
    <p:extLst>
      <p:ext uri="{BB962C8B-B14F-4D97-AF65-F5344CB8AC3E}">
        <p14:creationId xmlns:p14="http://schemas.microsoft.com/office/powerpoint/2010/main" val="182218766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304800"/>
            <a:ext cx="5943599" cy="601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2161565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138</Words>
  <Application>Microsoft Office PowerPoint</Application>
  <PresentationFormat>On-screen Show (4:3)</PresentationFormat>
  <Paragraphs>24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Replication</vt:lpstr>
      <vt:lpstr>chromosomes</vt:lpstr>
      <vt:lpstr>PowerPoint Presentation</vt:lpstr>
      <vt:lpstr>PowerPoint Presentation</vt:lpstr>
      <vt:lpstr>Replication</vt:lpstr>
      <vt:lpstr>PowerPoint Presentation</vt:lpstr>
      <vt:lpstr>PowerPoint Presentation</vt:lpstr>
    </vt:vector>
  </TitlesOfParts>
  <Company>Hazleton Area School District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Replication</dc:title>
  <dc:creator>User</dc:creator>
  <cp:lastModifiedBy>User</cp:lastModifiedBy>
  <cp:revision>4</cp:revision>
  <dcterms:created xsi:type="dcterms:W3CDTF">2014-05-27T13:22:43Z</dcterms:created>
  <dcterms:modified xsi:type="dcterms:W3CDTF">2014-12-04T19:08:24Z</dcterms:modified>
</cp:coreProperties>
</file>