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1A2563-4154-42D7-8160-489AE042775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141981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A2563-4154-42D7-8160-489AE042775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3457654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A2563-4154-42D7-8160-489AE042775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409206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A2563-4154-42D7-8160-489AE042775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156642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1A2563-4154-42D7-8160-489AE042775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982083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1A2563-4154-42D7-8160-489AE0427758}"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3673540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1A2563-4154-42D7-8160-489AE0427758}"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511609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1A2563-4154-42D7-8160-489AE0427758}"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3290615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1A2563-4154-42D7-8160-489AE0427758}"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228355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1A2563-4154-42D7-8160-489AE0427758}"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1249971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1A2563-4154-42D7-8160-489AE0427758}"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47B778-C154-4A86-B02B-9BA8C8500F78}" type="slidenum">
              <a:rPr lang="en-US" smtClean="0"/>
              <a:t>‹#›</a:t>
            </a:fld>
            <a:endParaRPr lang="en-US"/>
          </a:p>
        </p:txBody>
      </p:sp>
    </p:spTree>
    <p:extLst>
      <p:ext uri="{BB962C8B-B14F-4D97-AF65-F5344CB8AC3E}">
        <p14:creationId xmlns:p14="http://schemas.microsoft.com/office/powerpoint/2010/main" val="223030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A2563-4154-42D7-8160-489AE0427758}"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7B778-C154-4A86-B02B-9BA8C8500F78}" type="slidenum">
              <a:rPr lang="en-US" smtClean="0"/>
              <a:t>‹#›</a:t>
            </a:fld>
            <a:endParaRPr lang="en-US"/>
          </a:p>
        </p:txBody>
      </p:sp>
    </p:spTree>
    <p:extLst>
      <p:ext uri="{BB962C8B-B14F-4D97-AF65-F5344CB8AC3E}">
        <p14:creationId xmlns:p14="http://schemas.microsoft.com/office/powerpoint/2010/main" val="148928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49437"/>
          </a:xfrm>
        </p:spPr>
        <p:txBody>
          <a:bodyPr/>
          <a:lstStyle/>
          <a:p>
            <a:r>
              <a:rPr lang="en-US" dirty="0" smtClean="0"/>
              <a:t>The Korean War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78855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China Forces a Stalemate</a:t>
            </a:r>
            <a:endParaRPr lang="en-US" dirty="0"/>
          </a:p>
        </p:txBody>
      </p:sp>
      <p:sp>
        <p:nvSpPr>
          <p:cNvPr id="3" name="Content Placeholder 2"/>
          <p:cNvSpPr>
            <a:spLocks noGrp="1"/>
          </p:cNvSpPr>
          <p:nvPr>
            <p:ph idx="1"/>
          </p:nvPr>
        </p:nvSpPr>
        <p:spPr/>
        <p:txBody>
          <a:bodyPr/>
          <a:lstStyle/>
          <a:p>
            <a:r>
              <a:rPr lang="en-US" dirty="0" smtClean="0"/>
              <a:t>MacArthur attacked north of the 38</a:t>
            </a:r>
            <a:r>
              <a:rPr lang="en-US" baseline="30000" dirty="0" smtClean="0"/>
              <a:t>th</a:t>
            </a:r>
            <a:r>
              <a:rPr lang="en-US" dirty="0" smtClean="0"/>
              <a:t> parallel.</a:t>
            </a:r>
          </a:p>
          <a:p>
            <a:r>
              <a:rPr lang="en-US" dirty="0" smtClean="0"/>
              <a:t>Allies advance the Chinese border at Yalu River.</a:t>
            </a:r>
          </a:p>
          <a:p>
            <a:r>
              <a:rPr lang="en-US" dirty="0" smtClean="0"/>
              <a:t>300,000 Chinese soldiers attacked South Korean and U.S position.</a:t>
            </a:r>
          </a:p>
          <a:p>
            <a:r>
              <a:rPr lang="en-US" dirty="0" smtClean="0"/>
              <a:t>China now in war</a:t>
            </a:r>
          </a:p>
          <a:p>
            <a:r>
              <a:rPr lang="en-US" dirty="0" smtClean="0"/>
              <a:t>MacArthur favored invasion of China</a:t>
            </a:r>
          </a:p>
          <a:p>
            <a:r>
              <a:rPr lang="en-US" dirty="0" smtClean="0"/>
              <a:t>Truman policy of limited war</a:t>
            </a:r>
          </a:p>
          <a:p>
            <a:r>
              <a:rPr lang="en-US" dirty="0" smtClean="0"/>
              <a:t>MacArthur was let go for insubordination after writing letter to House of disagreement.</a:t>
            </a:r>
            <a:endParaRPr lang="en-US" dirty="0"/>
          </a:p>
        </p:txBody>
      </p:sp>
    </p:spTree>
    <p:extLst>
      <p:ext uri="{BB962C8B-B14F-4D97-AF65-F5344CB8AC3E}">
        <p14:creationId xmlns:p14="http://schemas.microsoft.com/office/powerpoint/2010/main" val="744904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Korean War Has Lasting Effects</a:t>
            </a:r>
            <a:endParaRPr lang="en-US" dirty="0"/>
          </a:p>
        </p:txBody>
      </p:sp>
      <p:sp>
        <p:nvSpPr>
          <p:cNvPr id="3" name="Content Placeholder 2"/>
          <p:cNvSpPr>
            <a:spLocks noGrp="1"/>
          </p:cNvSpPr>
          <p:nvPr>
            <p:ph idx="1"/>
          </p:nvPr>
        </p:nvSpPr>
        <p:spPr/>
        <p:txBody>
          <a:bodyPr/>
          <a:lstStyle/>
          <a:p>
            <a:r>
              <a:rPr lang="en-US" dirty="0"/>
              <a:t>Ridgway fortified the border just north of the 38th Parallel. Here the two sides would battle for the rest of the war. North Korea would attack the south at various points and the UN army would retaliate trying to prevent more attacks.</a:t>
            </a:r>
          </a:p>
        </p:txBody>
      </p:sp>
    </p:spTree>
    <p:extLst>
      <p:ext uri="{BB962C8B-B14F-4D97-AF65-F5344CB8AC3E}">
        <p14:creationId xmlns:p14="http://schemas.microsoft.com/office/powerpoint/2010/main" val="823658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War Becomes a Political Issue</a:t>
            </a:r>
            <a:endParaRPr lang="en-US" dirty="0"/>
          </a:p>
        </p:txBody>
      </p:sp>
      <p:sp>
        <p:nvSpPr>
          <p:cNvPr id="3" name="Content Placeholder 2"/>
          <p:cNvSpPr>
            <a:spLocks noGrp="1"/>
          </p:cNvSpPr>
          <p:nvPr>
            <p:ph idx="1"/>
          </p:nvPr>
        </p:nvSpPr>
        <p:spPr/>
        <p:txBody>
          <a:bodyPr/>
          <a:lstStyle/>
          <a:p>
            <a:r>
              <a:rPr lang="en-US" dirty="0" smtClean="0"/>
              <a:t>President Eisenhower promised if elected he would end the war.</a:t>
            </a:r>
          </a:p>
          <a:p>
            <a:r>
              <a:rPr lang="en-US" dirty="0"/>
              <a:t>Negotiations continued for much of the war, but President Truman did not want to appear weak. When Eisenhower became president, he was much more willing to offer concessions to end the war. </a:t>
            </a:r>
            <a:endParaRPr lang="en-US" dirty="0" smtClean="0"/>
          </a:p>
          <a:p>
            <a:r>
              <a:rPr lang="en-US" dirty="0" smtClean="0"/>
              <a:t>On </a:t>
            </a:r>
            <a:r>
              <a:rPr lang="en-US" dirty="0"/>
              <a:t>July </a:t>
            </a:r>
            <a:r>
              <a:rPr lang="en-US" dirty="0" smtClean="0"/>
              <a:t>27</a:t>
            </a:r>
            <a:r>
              <a:rPr lang="en-US" dirty="0"/>
              <a:t>, 1953 a treaty was signed that ended the war. </a:t>
            </a:r>
            <a:endParaRPr lang="en-US" dirty="0" smtClean="0"/>
          </a:p>
          <a:p>
            <a:r>
              <a:rPr lang="en-US" dirty="0" smtClean="0"/>
              <a:t>Few </a:t>
            </a:r>
            <a:r>
              <a:rPr lang="en-US" dirty="0"/>
              <a:t>things had changed as a result of the war. Both countries would remain independent and the border would remain at the 38th parallel. However, between the two countries a 2 mile demilitarized zone was placed to act as a buffer in hopes to prevent future wars. </a:t>
            </a:r>
          </a:p>
        </p:txBody>
      </p:sp>
    </p:spTree>
    <p:extLst>
      <p:ext uri="{BB962C8B-B14F-4D97-AF65-F5344CB8AC3E}">
        <p14:creationId xmlns:p14="http://schemas.microsoft.com/office/powerpoint/2010/main" val="914531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Examining the Lessons of the Korean War</a:t>
            </a:r>
            <a:endParaRPr lang="en-US" dirty="0"/>
          </a:p>
        </p:txBody>
      </p:sp>
      <p:sp>
        <p:nvSpPr>
          <p:cNvPr id="3" name="Content Placeholder 2"/>
          <p:cNvSpPr>
            <a:spLocks noGrp="1"/>
          </p:cNvSpPr>
          <p:nvPr>
            <p:ph idx="1"/>
          </p:nvPr>
        </p:nvSpPr>
        <p:spPr/>
        <p:txBody>
          <a:bodyPr/>
          <a:lstStyle/>
          <a:p>
            <a:r>
              <a:rPr lang="en-US" dirty="0" smtClean="0"/>
              <a:t>North Korea remained communist</a:t>
            </a:r>
          </a:p>
          <a:p>
            <a:r>
              <a:rPr lang="en-US" dirty="0" smtClean="0"/>
              <a:t>South Korea remained democratic</a:t>
            </a:r>
          </a:p>
          <a:p>
            <a:r>
              <a:rPr lang="en-US" dirty="0" smtClean="0"/>
              <a:t>The U.S. presidency enlarged its powers to commit troops to war.</a:t>
            </a:r>
          </a:p>
          <a:p>
            <a:r>
              <a:rPr lang="en-US" dirty="0" smtClean="0"/>
              <a:t>Southeast Asia Treaty Organization was defensive alliance aimed at preventing the spread of communism. </a:t>
            </a:r>
            <a:endParaRPr lang="en-US" dirty="0"/>
          </a:p>
        </p:txBody>
      </p:sp>
    </p:spTree>
    <p:extLst>
      <p:ext uri="{BB962C8B-B14F-4D97-AF65-F5344CB8AC3E}">
        <p14:creationId xmlns:p14="http://schemas.microsoft.com/office/powerpoint/2010/main" val="2092124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Communists Gain Control of China</a:t>
            </a:r>
            <a:endParaRPr lang="en-US" dirty="0"/>
          </a:p>
        </p:txBody>
      </p:sp>
      <p:sp>
        <p:nvSpPr>
          <p:cNvPr id="3" name="Content Placeholder 2"/>
          <p:cNvSpPr>
            <a:spLocks noGrp="1"/>
          </p:cNvSpPr>
          <p:nvPr>
            <p:ph idx="1"/>
          </p:nvPr>
        </p:nvSpPr>
        <p:spPr/>
        <p:txBody>
          <a:bodyPr/>
          <a:lstStyle/>
          <a:p>
            <a:r>
              <a:rPr lang="en-US" dirty="0" smtClean="0"/>
              <a:t>Soviets were confident that communism would reach worldwide influence.</a:t>
            </a:r>
          </a:p>
          <a:p>
            <a:r>
              <a:rPr lang="en-US" dirty="0" smtClean="0"/>
              <a:t>In 1949, events in China seemed to justify their confidence.</a:t>
            </a:r>
          </a:p>
          <a:p>
            <a:pPr marL="0" indent="0">
              <a:buNone/>
            </a:pPr>
            <a:endParaRPr lang="en-US" dirty="0"/>
          </a:p>
        </p:txBody>
      </p:sp>
    </p:spTree>
    <p:extLst>
      <p:ext uri="{BB962C8B-B14F-4D97-AF65-F5344CB8AC3E}">
        <p14:creationId xmlns:p14="http://schemas.microsoft.com/office/powerpoint/2010/main" val="135524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Civil War Divides China</a:t>
            </a:r>
            <a:endParaRPr lang="en-US" dirty="0"/>
          </a:p>
        </p:txBody>
      </p:sp>
      <p:sp>
        <p:nvSpPr>
          <p:cNvPr id="3" name="Content Placeholder 2"/>
          <p:cNvSpPr>
            <a:spLocks noGrp="1"/>
          </p:cNvSpPr>
          <p:nvPr>
            <p:ph idx="1"/>
          </p:nvPr>
        </p:nvSpPr>
        <p:spPr/>
        <p:txBody>
          <a:bodyPr/>
          <a:lstStyle/>
          <a:p>
            <a:r>
              <a:rPr lang="en-US" dirty="0" smtClean="0"/>
              <a:t>Jiang </a:t>
            </a:r>
            <a:r>
              <a:rPr lang="en-US" dirty="0" err="1" smtClean="0"/>
              <a:t>Jieshi</a:t>
            </a:r>
            <a:r>
              <a:rPr lang="en-US" dirty="0" smtClean="0"/>
              <a:t>- known in the U.S. as Chiang Kai-shek, had been fighting a civil war against communists led by Mao Zedong.</a:t>
            </a:r>
          </a:p>
          <a:p>
            <a:r>
              <a:rPr lang="en-US" dirty="0" smtClean="0"/>
              <a:t>Although Jiang and Mao temporarily joined forces in an uneasy alliance to fight Japan, the civil war resumed with a new fury after the war ended.</a:t>
            </a:r>
          </a:p>
          <a:p>
            <a:r>
              <a:rPr lang="en-US" dirty="0" smtClean="0"/>
              <a:t>The Soviet Union supported Mao, while the United States sent several billion dollars in aid to Jiang. </a:t>
            </a:r>
            <a:endParaRPr lang="en-US" dirty="0"/>
          </a:p>
        </p:txBody>
      </p:sp>
    </p:spTree>
    <p:extLst>
      <p:ext uri="{BB962C8B-B14F-4D97-AF65-F5344CB8AC3E}">
        <p14:creationId xmlns:p14="http://schemas.microsoft.com/office/powerpoint/2010/main" val="2571397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Communists Win in China</a:t>
            </a:r>
            <a:endParaRPr lang="en-US" dirty="0"/>
          </a:p>
        </p:txBody>
      </p:sp>
      <p:sp>
        <p:nvSpPr>
          <p:cNvPr id="3" name="Content Placeholder 2"/>
          <p:cNvSpPr>
            <a:spLocks noGrp="1"/>
          </p:cNvSpPr>
          <p:nvPr>
            <p:ph idx="1"/>
          </p:nvPr>
        </p:nvSpPr>
        <p:spPr/>
        <p:txBody>
          <a:bodyPr/>
          <a:lstStyle/>
          <a:p>
            <a:r>
              <a:rPr lang="en-US" dirty="0"/>
              <a:t>The communist party, led by Mao, defeated the Nationalists, led by Chiang Kai </a:t>
            </a:r>
            <a:r>
              <a:rPr lang="en-US" dirty="0" err="1"/>
              <a:t>Shek</a:t>
            </a:r>
            <a:r>
              <a:rPr lang="en-US" dirty="0"/>
              <a:t> in 1949. Mao and his party won all of mainland China, and Chiang and the Nationalists fled to Taiwan (where it is still a separate country to this very day, known as Chinese Taipei).</a:t>
            </a:r>
          </a:p>
        </p:txBody>
      </p:sp>
    </p:spTree>
    <p:extLst>
      <p:ext uri="{BB962C8B-B14F-4D97-AF65-F5344CB8AC3E}">
        <p14:creationId xmlns:p14="http://schemas.microsoft.com/office/powerpoint/2010/main" val="233350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Americans Fight in Korea</a:t>
            </a:r>
            <a:endParaRPr lang="en-US" dirty="0"/>
          </a:p>
        </p:txBody>
      </p:sp>
      <p:sp>
        <p:nvSpPr>
          <p:cNvPr id="3" name="Content Placeholder 2"/>
          <p:cNvSpPr>
            <a:spLocks noGrp="1"/>
          </p:cNvSpPr>
          <p:nvPr>
            <p:ph idx="1"/>
          </p:nvPr>
        </p:nvSpPr>
        <p:spPr/>
        <p:txBody>
          <a:bodyPr/>
          <a:lstStyle/>
          <a:p>
            <a:r>
              <a:rPr lang="en-US" dirty="0" smtClean="0"/>
              <a:t>Focus to Peninsula of Korea separated from northeast China by the Yalu River. </a:t>
            </a:r>
          </a:p>
          <a:p>
            <a:r>
              <a:rPr lang="en-US" dirty="0" smtClean="0"/>
              <a:t>Once controlled by Japan, Korea had been divided into two independent countries by the United States and the Soviet Union after WWII. </a:t>
            </a:r>
          </a:p>
          <a:p>
            <a:r>
              <a:rPr lang="en-US" dirty="0" smtClean="0"/>
              <a:t>The dividing line was set at the 38</a:t>
            </a:r>
            <a:r>
              <a:rPr lang="en-US" baseline="30000" dirty="0" smtClean="0"/>
              <a:t>th</a:t>
            </a:r>
            <a:r>
              <a:rPr lang="en-US" dirty="0" smtClean="0"/>
              <a:t> parallel of latitude.</a:t>
            </a:r>
            <a:endParaRPr lang="en-US" dirty="0"/>
          </a:p>
        </p:txBody>
      </p:sp>
    </p:spTree>
    <p:extLst>
      <p:ext uri="{BB962C8B-B14F-4D97-AF65-F5344CB8AC3E}">
        <p14:creationId xmlns:p14="http://schemas.microsoft.com/office/powerpoint/2010/main" val="102735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North Korea Invades South Korea</a:t>
            </a:r>
            <a:endParaRPr lang="en-US" dirty="0"/>
          </a:p>
        </p:txBody>
      </p:sp>
      <p:sp>
        <p:nvSpPr>
          <p:cNvPr id="3" name="Content Placeholder 2"/>
          <p:cNvSpPr>
            <a:spLocks noGrp="1"/>
          </p:cNvSpPr>
          <p:nvPr>
            <p:ph idx="1"/>
          </p:nvPr>
        </p:nvSpPr>
        <p:spPr/>
        <p:txBody>
          <a:bodyPr/>
          <a:lstStyle/>
          <a:p>
            <a:r>
              <a:rPr lang="en-US" dirty="0" smtClean="0"/>
              <a:t>June 25, 1950 North Korean forces attacked across the 38</a:t>
            </a:r>
            <a:r>
              <a:rPr lang="en-US" baseline="30000" dirty="0" smtClean="0"/>
              <a:t>th</a:t>
            </a:r>
            <a:r>
              <a:rPr lang="en-US" dirty="0" smtClean="0"/>
              <a:t> parallel.</a:t>
            </a:r>
          </a:p>
          <a:p>
            <a:r>
              <a:rPr lang="en-US" dirty="0" smtClean="0"/>
              <a:t>90,000 North Korean troops were armed and overtook the South Korean capital city of Seoul and set out after the retreating South Korean Army. </a:t>
            </a:r>
            <a:endParaRPr lang="en-US" dirty="0"/>
          </a:p>
        </p:txBody>
      </p:sp>
    </p:spTree>
    <p:extLst>
      <p:ext uri="{BB962C8B-B14F-4D97-AF65-F5344CB8AC3E}">
        <p14:creationId xmlns:p14="http://schemas.microsoft.com/office/powerpoint/2010/main" val="119724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 Forces Defend South Korea </a:t>
            </a:r>
            <a:endParaRPr lang="en-US" dirty="0"/>
          </a:p>
        </p:txBody>
      </p:sp>
      <p:sp>
        <p:nvSpPr>
          <p:cNvPr id="3" name="Content Placeholder 2"/>
          <p:cNvSpPr>
            <a:spLocks noGrp="1"/>
          </p:cNvSpPr>
          <p:nvPr>
            <p:ph idx="1"/>
          </p:nvPr>
        </p:nvSpPr>
        <p:spPr/>
        <p:txBody>
          <a:bodyPr/>
          <a:lstStyle/>
          <a:p>
            <a:r>
              <a:rPr lang="en-US" dirty="0" smtClean="0"/>
              <a:t>President Truman announced that U.S. would aid South Korea.</a:t>
            </a:r>
          </a:p>
          <a:p>
            <a:endParaRPr lang="en-US" dirty="0"/>
          </a:p>
        </p:txBody>
      </p:sp>
    </p:spTree>
    <p:extLst>
      <p:ext uri="{BB962C8B-B14F-4D97-AF65-F5344CB8AC3E}">
        <p14:creationId xmlns:p14="http://schemas.microsoft.com/office/powerpoint/2010/main" val="271524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MacArthur Drives Back the North Koreans</a:t>
            </a:r>
            <a:endParaRPr lang="en-US" dirty="0"/>
          </a:p>
        </p:txBody>
      </p:sp>
      <p:sp>
        <p:nvSpPr>
          <p:cNvPr id="3" name="Content Placeholder 2"/>
          <p:cNvSpPr>
            <a:spLocks noGrp="1"/>
          </p:cNvSpPr>
          <p:nvPr>
            <p:ph idx="1"/>
          </p:nvPr>
        </p:nvSpPr>
        <p:spPr/>
        <p:txBody>
          <a:bodyPr/>
          <a:lstStyle/>
          <a:p>
            <a:r>
              <a:rPr lang="en-US" dirty="0" smtClean="0"/>
              <a:t>Surprised the North Koreans at </a:t>
            </a:r>
            <a:r>
              <a:rPr lang="en-US" dirty="0" err="1" smtClean="0"/>
              <a:t>Inch’on</a:t>
            </a:r>
            <a:r>
              <a:rPr lang="en-US" dirty="0" smtClean="0"/>
              <a:t> and the communist forces fled to North Korea. </a:t>
            </a:r>
          </a:p>
          <a:p>
            <a:r>
              <a:rPr lang="en-US" dirty="0" smtClean="0"/>
              <a:t>MacArthur convinced Truman that the Chinese would not intervene, and the U.S. hoped to establish a democratic unified Korea.</a:t>
            </a:r>
          </a:p>
          <a:p>
            <a:endParaRPr lang="en-US" dirty="0" smtClean="0"/>
          </a:p>
          <a:p>
            <a:r>
              <a:rPr lang="en-US" b="1" dirty="0"/>
              <a:t>General George MacArthur led the UN forces on an attack at the Battle of Inchon. The Battle was a success and MacArthur was able to move in and route much of the North Korean army. He soon had retaken control of the city of Seoul as well as South Korea back up to the 38th parallel.</a:t>
            </a:r>
          </a:p>
        </p:txBody>
      </p:sp>
    </p:spTree>
    <p:extLst>
      <p:ext uri="{BB962C8B-B14F-4D97-AF65-F5344CB8AC3E}">
        <p14:creationId xmlns:p14="http://schemas.microsoft.com/office/powerpoint/2010/main" val="3377200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MacArthur continued to be aggressive and pushed the North Koreans all the way to the northern border. </a:t>
            </a:r>
            <a:endParaRPr lang="en-US" dirty="0" smtClean="0"/>
          </a:p>
          <a:p>
            <a:r>
              <a:rPr lang="en-US" dirty="0" smtClean="0"/>
              <a:t>However</a:t>
            </a:r>
            <a:r>
              <a:rPr lang="en-US" dirty="0"/>
              <a:t>, the Chinese were not happy with this and sent their army to enter the war. </a:t>
            </a:r>
            <a:endParaRPr lang="en-US" dirty="0" smtClean="0"/>
          </a:p>
          <a:p>
            <a:r>
              <a:rPr lang="en-US" dirty="0" smtClean="0"/>
              <a:t>At </a:t>
            </a:r>
            <a:r>
              <a:rPr lang="en-US" dirty="0"/>
              <a:t>this point President Truman replaced MacArthur with General Matthew Ridgway. </a:t>
            </a:r>
            <a:r>
              <a:rPr lang="en-US" dirty="0" smtClean="0"/>
              <a:t>(not in book)</a:t>
            </a:r>
            <a:endParaRPr lang="en-US" dirty="0"/>
          </a:p>
        </p:txBody>
      </p:sp>
    </p:spTree>
    <p:extLst>
      <p:ext uri="{BB962C8B-B14F-4D97-AF65-F5344CB8AC3E}">
        <p14:creationId xmlns:p14="http://schemas.microsoft.com/office/powerpoint/2010/main" val="972696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705</Words>
  <Application>Microsoft Office PowerPoint</Application>
  <PresentationFormat>Widescreen</PresentationFormat>
  <Paragraphs>47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The Korean War</vt:lpstr>
      <vt:lpstr>Communists Gain Control of China</vt:lpstr>
      <vt:lpstr>Civil War Divides China</vt:lpstr>
      <vt:lpstr>Communists Win in China</vt:lpstr>
      <vt:lpstr>Americans Fight in Korea</vt:lpstr>
      <vt:lpstr>North Korea Invades South Korea</vt:lpstr>
      <vt:lpstr>U.S. Forces Defend South Korea </vt:lpstr>
      <vt:lpstr>MacArthur Drives Back the North Koreans</vt:lpstr>
      <vt:lpstr>PowerPoint Presentation</vt:lpstr>
      <vt:lpstr>China Forces a Stalemate</vt:lpstr>
      <vt:lpstr>The Korean War Has Lasting Effects</vt:lpstr>
      <vt:lpstr>The War Becomes a Political Issue</vt:lpstr>
      <vt:lpstr>Examining the Lessons of the Korean War</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Korean War</dc:title>
  <dc:creator>User</dc:creator>
  <cp:lastModifiedBy>User</cp:lastModifiedBy>
  <cp:revision>14</cp:revision>
  <dcterms:created xsi:type="dcterms:W3CDTF">2017-09-07T12:35:41Z</dcterms:created>
  <dcterms:modified xsi:type="dcterms:W3CDTF">2018-08-29T14:34:42Z</dcterms:modified>
</cp:coreProperties>
</file>