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4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502E-244E-429E-89A5-98B6A7976CE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C05BE-6362-4090-BB2F-7A8CA815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18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502E-244E-429E-89A5-98B6A7976CE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C05BE-6362-4090-BB2F-7A8CA815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59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502E-244E-429E-89A5-98B6A7976CE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C05BE-6362-4090-BB2F-7A8CA815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502E-244E-429E-89A5-98B6A7976CE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C05BE-6362-4090-BB2F-7A8CA815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7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502E-244E-429E-89A5-98B6A7976CE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C05BE-6362-4090-BB2F-7A8CA815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1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502E-244E-429E-89A5-98B6A7976CE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C05BE-6362-4090-BB2F-7A8CA815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4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502E-244E-429E-89A5-98B6A7976CE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C05BE-6362-4090-BB2F-7A8CA815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502E-244E-429E-89A5-98B6A7976CE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C05BE-6362-4090-BB2F-7A8CA815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4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502E-244E-429E-89A5-98B6A7976CE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C05BE-6362-4090-BB2F-7A8CA815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48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502E-244E-429E-89A5-98B6A7976CE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C05BE-6362-4090-BB2F-7A8CA815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8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502E-244E-429E-89A5-98B6A7976CE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C05BE-6362-4090-BB2F-7A8CA815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3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0502E-244E-429E-89A5-98B6A7976CE3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C05BE-6362-4090-BB2F-7A8CA815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0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26.1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 Economic Boom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6131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Truman Overcomes Huge Obstacles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Beginning of Cold War and communist takeovers in Europe and Asia. </a:t>
            </a:r>
          </a:p>
          <a:p>
            <a:r>
              <a:rPr lang="en-US" dirty="0" smtClean="0"/>
              <a:t>At home there was inflation and labor unrest.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06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Grappling With Congress and 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Truman double barreled challenge: a restless labor movement and a combative Republican Party. </a:t>
            </a:r>
          </a:p>
          <a:p>
            <a:r>
              <a:rPr lang="en-US" dirty="0" smtClean="0"/>
              <a:t>Taft Hartley Act: law that outlawed the closed shop a workplace in which only union members can be hired. </a:t>
            </a:r>
          </a:p>
          <a:p>
            <a:r>
              <a:rPr lang="en-US" dirty="0" smtClean="0"/>
              <a:t>Truman vetoed the Taft Hartley Act and Congress overrode his veto.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18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Angering Segregationists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Truman established a special committee on civil rights to investigate race relations. </a:t>
            </a:r>
          </a:p>
          <a:p>
            <a:r>
              <a:rPr lang="en-US" dirty="0" smtClean="0"/>
              <a:t>Made several recommendations for civil rights reforms.</a:t>
            </a:r>
          </a:p>
          <a:p>
            <a:r>
              <a:rPr lang="en-US" dirty="0" smtClean="0"/>
              <a:t>Congress rejected the recommendations and did not pass any meaningful civil rights reforms until the late 1950s. </a:t>
            </a:r>
          </a:p>
          <a:p>
            <a:r>
              <a:rPr lang="en-US" dirty="0" smtClean="0"/>
              <a:t>Truman issued order desegregating the military.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894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Truman Upsets Dewey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Trumans</a:t>
            </a:r>
            <a:r>
              <a:rPr lang="en-US" dirty="0" smtClean="0"/>
              <a:t> standing sunk.</a:t>
            </a:r>
          </a:p>
          <a:p>
            <a:r>
              <a:rPr lang="en-US" dirty="0" smtClean="0"/>
              <a:t>Southern democrats angered at his support for Civil Rights, left the party and established the States Rights Party. </a:t>
            </a:r>
          </a:p>
          <a:p>
            <a:r>
              <a:rPr lang="en-US" dirty="0" smtClean="0"/>
              <a:t>Thurmond as their candidate for President </a:t>
            </a:r>
          </a:p>
          <a:p>
            <a:r>
              <a:rPr lang="en-US" dirty="0" smtClean="0"/>
              <a:t>Wallace became candidate for new Progressive party.</a:t>
            </a:r>
          </a:p>
          <a:p>
            <a:r>
              <a:rPr lang="en-US" dirty="0" smtClean="0"/>
              <a:t>Republican </a:t>
            </a:r>
            <a:r>
              <a:rPr lang="en-US" dirty="0" err="1" smtClean="0"/>
              <a:t>Partys</a:t>
            </a:r>
            <a:r>
              <a:rPr lang="en-US" dirty="0" smtClean="0"/>
              <a:t> nomination of Thomas Dewey the well known governor of New York for President </a:t>
            </a:r>
          </a:p>
          <a:p>
            <a:r>
              <a:rPr lang="en-US" dirty="0" smtClean="0"/>
              <a:t>Truman did his “whistle stop” train tour of the nation and won by slim margin.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69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Truman Proposes a Fair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Fair Deal</a:t>
            </a:r>
            <a:r>
              <a:rPr lang="en-US" dirty="0"/>
              <a:t> was an ambitious set of proposals put forward by U.S. President Harry S. </a:t>
            </a:r>
            <a:r>
              <a:rPr lang="en-US" b="1" dirty="0"/>
              <a:t>Truman</a:t>
            </a:r>
            <a:r>
              <a:rPr lang="en-US" dirty="0"/>
              <a:t> to Congress in his January 1949 State of the Union address. More generally the term characterizes the entire domestic agenda of the </a:t>
            </a:r>
            <a:r>
              <a:rPr lang="en-US" b="1" dirty="0"/>
              <a:t>Truman</a:t>
            </a:r>
            <a:r>
              <a:rPr lang="en-US" dirty="0"/>
              <a:t> administration, from 1945 to 1953.</a:t>
            </a:r>
          </a:p>
        </p:txBody>
      </p:sp>
    </p:spTree>
    <p:extLst>
      <p:ext uri="{BB962C8B-B14F-4D97-AF65-F5344CB8AC3E}">
        <p14:creationId xmlns:p14="http://schemas.microsoft.com/office/powerpoint/2010/main" val="885868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Eisenhower Charts a Middle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Republican candidate Eisenhower was so popular with Dems and Rep parties had wanted him as their presidential candidate .</a:t>
            </a:r>
          </a:p>
          <a:p>
            <a:r>
              <a:rPr lang="en-US" dirty="0" smtClean="0"/>
              <a:t>Dem candidate Stevenson failed to catch the popular imagination as Ike had.</a:t>
            </a:r>
          </a:p>
          <a:p>
            <a:r>
              <a:rPr lang="en-US" dirty="0" smtClean="0"/>
              <a:t>Most Americans believed Ike would keep to the “middle of the road” achieving balance between liberal and </a:t>
            </a:r>
            <a:r>
              <a:rPr lang="en-US" smtClean="0"/>
              <a:t>conservative positions.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4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Economic Boom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Prediction: American economy would plummet.</a:t>
            </a:r>
          </a:p>
          <a:p>
            <a:r>
              <a:rPr lang="en-US" dirty="0" smtClean="0"/>
              <a:t>Instead of depression Americans experienced the longest period of economic growth in American history.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55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Nation Recovers from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 of war 1945:</a:t>
            </a:r>
          </a:p>
          <a:p>
            <a:r>
              <a:rPr lang="en-US" dirty="0" smtClean="0"/>
              <a:t>12 million Americans in military</a:t>
            </a:r>
          </a:p>
          <a:p>
            <a:r>
              <a:rPr lang="en-US" dirty="0" smtClean="0"/>
              <a:t>Overnight both need for military and focus on war production came to an end. </a:t>
            </a:r>
          </a:p>
          <a:p>
            <a:r>
              <a:rPr lang="en-US" dirty="0" smtClean="0"/>
              <a:t>Wartime industries had to converted to meet peacetime needs. </a:t>
            </a:r>
            <a:endParaRPr lang="en-US" dirty="0"/>
          </a:p>
          <a:p>
            <a:r>
              <a:rPr lang="en-US" dirty="0" smtClean="0"/>
              <a:t>Demobilization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78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GI Bill Aids Returning Soldiers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 Bill of Rights </a:t>
            </a:r>
          </a:p>
          <a:p>
            <a:r>
              <a:rPr lang="en-US" dirty="0"/>
              <a:t>The Readjustment Benefits Act of 1966 extended these benefits to all veterans of the armed forces, including those who had served during peacetime. The </a:t>
            </a:r>
            <a:r>
              <a:rPr lang="en-US" b="1" dirty="0"/>
              <a:t>G.I.</a:t>
            </a:r>
            <a:r>
              <a:rPr lang="en-US" dirty="0"/>
              <a:t> </a:t>
            </a:r>
            <a:r>
              <a:rPr lang="en-US" b="1" dirty="0"/>
              <a:t>bill</a:t>
            </a:r>
            <a:r>
              <a:rPr lang="en-US" dirty="0"/>
              <a:t>, officially the Servicemen's Readjustment Act of 1944, provided many benefits to veterans of World War II</a:t>
            </a:r>
            <a:r>
              <a:rPr lang="en-US" dirty="0" smtClean="0"/>
              <a:t>.</a:t>
            </a:r>
          </a:p>
          <a:p>
            <a:r>
              <a:rPr lang="en-US" dirty="0" smtClean="0"/>
              <a:t>Eight million veteran eventually took advantage of the education benefits.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129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Baby Boom Fills Classrooms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American baby was born every 7 seconds, a grand total of 4.3 million for the year. </a:t>
            </a:r>
          </a:p>
          <a:p>
            <a:r>
              <a:rPr lang="en-US" dirty="0" smtClean="0"/>
              <a:t>1940-1955 the U.S. population experienced its greatest increase growing 27 %.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4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Converting From a Wartime Economy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Skyrocketing prices</a:t>
            </a:r>
          </a:p>
          <a:p>
            <a:r>
              <a:rPr lang="en-US" dirty="0" smtClean="0"/>
              <a:t>Postwar rush to buy goods created severe inflationary pressures.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171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U.S. Dominates the World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Economy improved during war but wartime restrictions kept spending down and limited economic growth. </a:t>
            </a:r>
          </a:p>
          <a:p>
            <a:r>
              <a:rPr lang="en-US" dirty="0" smtClean="0"/>
              <a:t>End of wartime restrictions finally opened the floodgates to consumer purchases.</a:t>
            </a:r>
          </a:p>
          <a:p>
            <a:r>
              <a:rPr lang="en-US" dirty="0" smtClean="0"/>
              <a:t>Cycle of people buying new goods, leading businesses to hire more workers who in turn bought more goods.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197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Technological Progress Boosts Productivity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technological advances was the use of atomic energy.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388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Government Spending Supports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Military spending=new development of technologies and materials such </a:t>
            </a:r>
            <a:r>
              <a:rPr lang="en-US" dirty="0" err="1" smtClean="0"/>
              <a:t>asplastics</a:t>
            </a:r>
            <a:r>
              <a:rPr lang="en-US" dirty="0" smtClean="0"/>
              <a:t> and new light metal alloys.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570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593</Words>
  <Application>Microsoft Office PowerPoint</Application>
  <PresentationFormat>Widescreen</PresentationFormat>
  <Paragraphs>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26.1 </vt:lpstr>
      <vt:lpstr>An Economic Boom</vt:lpstr>
      <vt:lpstr>The Nation Recovers from War</vt:lpstr>
      <vt:lpstr>GI Bill Aids Returning Soldiers </vt:lpstr>
      <vt:lpstr>A Baby Boom Fills Classrooms</vt:lpstr>
      <vt:lpstr>Converting From a Wartime Economy </vt:lpstr>
      <vt:lpstr>The U.S. Dominates the World Economy</vt:lpstr>
      <vt:lpstr>Technological Progress Boosts Productivity</vt:lpstr>
      <vt:lpstr>Government Spending Supports Growth</vt:lpstr>
      <vt:lpstr>Truman Overcomes Huge Obstacles</vt:lpstr>
      <vt:lpstr>Grappling With Congress and Labor</vt:lpstr>
      <vt:lpstr>Angering Segregationists</vt:lpstr>
      <vt:lpstr>Truman Upsets Dewey</vt:lpstr>
      <vt:lpstr>Truman Proposes a Fair Deal</vt:lpstr>
      <vt:lpstr>Eisenhower Charts a Middle Path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26.1</dc:title>
  <dc:creator>User</dc:creator>
  <cp:lastModifiedBy>User</cp:lastModifiedBy>
  <cp:revision>5</cp:revision>
  <dcterms:created xsi:type="dcterms:W3CDTF">2017-10-03T12:13:54Z</dcterms:created>
  <dcterms:modified xsi:type="dcterms:W3CDTF">2018-08-29T14:36:01Z</dcterms:modified>
</cp:coreProperties>
</file>