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4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6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0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0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4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6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3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2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E1596-06A6-4790-B829-7AB61872FF85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BCFBD-12B7-4129-929D-BFDF34811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7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26.2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Society on the 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51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Service Sector Grows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industries including those who built or operated the first computer.</a:t>
            </a:r>
          </a:p>
          <a:p>
            <a:r>
              <a:rPr lang="en-US" dirty="0" smtClean="0"/>
              <a:t>ENIAC (Electronic Numerical Integrator and Computer) 1</a:t>
            </a:r>
            <a:r>
              <a:rPr lang="en-US" baseline="30000" dirty="0" smtClean="0"/>
              <a:t>st</a:t>
            </a:r>
            <a:r>
              <a:rPr lang="en-US" dirty="0" smtClean="0"/>
              <a:t> computer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047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Entrepreneurs Start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Franchise business- allows a company to distribute its products or services through retail outlets owned by independent operators. </a:t>
            </a:r>
          </a:p>
          <a:p>
            <a:r>
              <a:rPr lang="en-US" dirty="0" smtClean="0"/>
              <a:t>Ex. Holiday Inn Franchise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767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American Corporations Go Multinational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Multinational corporations: </a:t>
            </a:r>
          </a:p>
          <a:p>
            <a:pPr lvl="1"/>
            <a:r>
              <a:rPr lang="en-US" dirty="0" smtClean="0"/>
              <a:t>companies that produced and sold their goods and services all over the world and established branches abroad. </a:t>
            </a:r>
          </a:p>
          <a:p>
            <a:pPr lvl="1"/>
            <a:r>
              <a:rPr lang="en-US" dirty="0" smtClean="0"/>
              <a:t>Ex. General motors. General Electric.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463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Unions Consolidate Their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AFL-CIO: new organization enjoyed good deal of political clout, especially within the Democratic Party.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84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Educational Opportunities Expand: Government Provides Funding for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1950s and 1960s California opened a new school about once a week. </a:t>
            </a:r>
          </a:p>
          <a:p>
            <a:r>
              <a:rPr lang="en-US" dirty="0" smtClean="0"/>
              <a:t>After Soviet Union launched Sputnik I in 1957 many Americans called for more federal funds for education. </a:t>
            </a:r>
          </a:p>
          <a:p>
            <a:r>
              <a:rPr lang="en-US" dirty="0" smtClean="0"/>
              <a:t>National Defense Education Act: 1 billion dollar program aimed at producing more scientists and science teachers. </a:t>
            </a:r>
          </a:p>
          <a:p>
            <a:r>
              <a:rPr lang="en-US" dirty="0" smtClean="0"/>
              <a:t>Authorized money for loans to high shoo land college graduates to continue their scientific education.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69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Education is “Democratized”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 Master Plan: called for three tiers of higher education: research universities, state colleges, and community colleges. </a:t>
            </a:r>
          </a:p>
          <a:p>
            <a:r>
              <a:rPr lang="en-US" dirty="0" smtClean="0"/>
              <a:t>Brown V.S. Board of Education of Topeka that segregated schools </a:t>
            </a:r>
            <a:r>
              <a:rPr lang="en-US" smtClean="0"/>
              <a:t>were unconstitutional.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7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Americans Move to the Suburbs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1940-1960 more than 40 million Americans moved to the suburbs, one of the largest mass migrations in history.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81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Suburbs Attract Young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Flocked to the suburbs in part because the nation suffered from a severe shortage of urban housing. </a:t>
            </a:r>
          </a:p>
          <a:p>
            <a:r>
              <a:rPr lang="en-US" dirty="0" smtClean="0"/>
              <a:t>Affordable housing in a hurry.</a:t>
            </a:r>
          </a:p>
          <a:p>
            <a:r>
              <a:rPr lang="en-US" dirty="0" smtClean="0"/>
              <a:t>William Levitt-mass production of suburban homes</a:t>
            </a:r>
          </a:p>
          <a:p>
            <a:r>
              <a:rPr lang="en-US" dirty="0" smtClean="0"/>
              <a:t>Suburban development depended on help from the government.</a:t>
            </a:r>
          </a:p>
          <a:p>
            <a:r>
              <a:rPr lang="en-US" dirty="0" smtClean="0"/>
              <a:t>State and Federal governments constructed thousands of miles of highway that linked suburbs to cities. </a:t>
            </a:r>
          </a:p>
          <a:p>
            <a:r>
              <a:rPr lang="en-US" dirty="0" smtClean="0"/>
              <a:t>Federal Housing Administration-provided low interest loans.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3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“Car Culture” Takes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Registered automobiles jumped from 26 million in 1945 to 60 million in 1960.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2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Eisenhower Interstate Highway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Interstate Highway Act - authorized funds to build 41,000 miles of highway consisting of multilane expressways that would connect the nations major cities.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7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Migrating to the Sunbelt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Sunbelt the name given to the southern and western states.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99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Reasons for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 which added more than 5 million new residents in 1940s and 1950s had north an appealing climate and a large number of jobs in defense industries. </a:t>
            </a:r>
          </a:p>
          <a:p>
            <a:r>
              <a:rPr lang="en-US" dirty="0" smtClean="0"/>
              <a:t>Development of air conditioning, invented in 1902. </a:t>
            </a:r>
          </a:p>
          <a:p>
            <a:r>
              <a:rPr lang="en-US" dirty="0" smtClean="0"/>
              <a:t>Latinos contributed to the growth of the sunbelt.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52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Impact of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people moved political power went with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25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American Economy Changes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Sector-businesses that provide services, such as healthcare, law, retail, banking or insurance than in the manufacturing sector.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2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471</Words>
  <Application>Microsoft Office PowerPoint</Application>
  <PresentationFormat>Widescreen</PresentationFormat>
  <Paragraphs>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26.2 </vt:lpstr>
      <vt:lpstr>Americans Move to the Suburbs</vt:lpstr>
      <vt:lpstr>Suburbs Attract Young Americans</vt:lpstr>
      <vt:lpstr>The “Car Culture” Takes Over</vt:lpstr>
      <vt:lpstr>Eisenhower Interstate Highway System </vt:lpstr>
      <vt:lpstr>Migrating to the Sunbelt </vt:lpstr>
      <vt:lpstr>Reasons for Migration</vt:lpstr>
      <vt:lpstr>Impact of Migration</vt:lpstr>
      <vt:lpstr>The American Economy Changes Focus</vt:lpstr>
      <vt:lpstr>The Service Sector Grows</vt:lpstr>
      <vt:lpstr>Entrepreneurs Start Businesses</vt:lpstr>
      <vt:lpstr>American Corporations Go Multinational</vt:lpstr>
      <vt:lpstr>Unions Consolidate Their Gains</vt:lpstr>
      <vt:lpstr>Educational Opportunities Expand: Government Provides Funding for Education</vt:lpstr>
      <vt:lpstr>Education is “Democratized”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2017-10-04T12:09:42Z</dcterms:created>
  <dcterms:modified xsi:type="dcterms:W3CDTF">2018-08-29T14:36:24Z</dcterms:modified>
</cp:coreProperties>
</file>