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49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B22B5-EB01-4B40-9161-7FCF9283193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BEC1-B3E0-4132-87D5-EC5FE9AFC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064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B22B5-EB01-4B40-9161-7FCF9283193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BEC1-B3E0-4132-87D5-EC5FE9AFC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614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B22B5-EB01-4B40-9161-7FCF9283193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BEC1-B3E0-4132-87D5-EC5FE9AFC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24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B22B5-EB01-4B40-9161-7FCF9283193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BEC1-B3E0-4132-87D5-EC5FE9AFC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286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B22B5-EB01-4B40-9161-7FCF9283193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BEC1-B3E0-4132-87D5-EC5FE9AFC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478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B22B5-EB01-4B40-9161-7FCF9283193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BEC1-B3E0-4132-87D5-EC5FE9AFC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94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B22B5-EB01-4B40-9161-7FCF9283193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BEC1-B3E0-4132-87D5-EC5FE9AFC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98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B22B5-EB01-4B40-9161-7FCF9283193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BEC1-B3E0-4132-87D5-EC5FE9AFC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299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B22B5-EB01-4B40-9161-7FCF9283193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BEC1-B3E0-4132-87D5-EC5FE9AFC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16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B22B5-EB01-4B40-9161-7FCF9283193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BEC1-B3E0-4132-87D5-EC5FE9AFC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5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B22B5-EB01-4B40-9161-7FCF9283193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BEC1-B3E0-4132-87D5-EC5FE9AFC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9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B22B5-EB01-4B40-9161-7FCF9283193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BBEC1-B3E0-4132-87D5-EC5FE9AFC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81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26.3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Mass Culture and Family Life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819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Television Takes Center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1945-1960 Americans purchased television sets faster than they had bought either radios or cars during 1920s.</a:t>
            </a:r>
          </a:p>
          <a:p>
            <a:r>
              <a:rPr lang="en-US" dirty="0" smtClean="0"/>
              <a:t>Cartoons</a:t>
            </a:r>
          </a:p>
          <a:p>
            <a:r>
              <a:rPr lang="en-US" dirty="0" smtClean="0"/>
              <a:t>Sitcoms about families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173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Rock N Roll Shakes the 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Alan Freed: disc jockey, began broadcasting “race” or rock n roll” music.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896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Drawing on African American Roots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Originated in rhythm and blues traditions of A.A.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40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Attracting a Wider Audience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Elvis Presley listened to Memphis radio station that played A.A. gospel music. </a:t>
            </a:r>
          </a:p>
          <a:p>
            <a:r>
              <a:rPr lang="en-US" dirty="0" smtClean="0"/>
              <a:t>He began to integrate that type of music into </a:t>
            </a:r>
            <a:r>
              <a:rPr lang="en-US" smtClean="0"/>
              <a:t>the music he made.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146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Culture of Consumerism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Buying as much as they could much of it on credit.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404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Spending is Easy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Median Family Income or average family income rose from 3,319 to 5,400. </a:t>
            </a:r>
          </a:p>
          <a:p>
            <a:r>
              <a:rPr lang="en-US" dirty="0" smtClean="0"/>
              <a:t>New and innovative ways to encourage buying on credit.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929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Buying New Conveniences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 appliances topped the list of the goods that Americans bought. </a:t>
            </a:r>
          </a:p>
          <a:p>
            <a:r>
              <a:rPr lang="en-US" dirty="0" smtClean="0"/>
              <a:t>Record number purchased T.V.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016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Family Life in 50s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Women had gone off to work in factories. </a:t>
            </a:r>
          </a:p>
          <a:p>
            <a:r>
              <a:rPr lang="en-US" dirty="0" smtClean="0"/>
              <a:t>1943 25% of the workers in the wartime auto industry.</a:t>
            </a:r>
          </a:p>
          <a:p>
            <a:r>
              <a:rPr lang="en-US" dirty="0" smtClean="0"/>
              <a:t>After war women went back to being “homemakers”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42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Portraying the Ideal family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Nuclear family- household of a mother, father, and their children as the backbone of American society. </a:t>
            </a:r>
          </a:p>
          <a:p>
            <a:r>
              <a:rPr lang="en-US" dirty="0" smtClean="0"/>
              <a:t>Women challenged homemaker role.</a:t>
            </a:r>
          </a:p>
          <a:p>
            <a:r>
              <a:rPr lang="en-US" dirty="0" smtClean="0"/>
              <a:t>By 1960 women held one third of the nations jobs.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643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Children are the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Dr. Benjamin Spock’s Common Sense Book of Baby and Child Care was best selling book or era. </a:t>
            </a:r>
          </a:p>
          <a:p>
            <a:r>
              <a:rPr lang="en-US" dirty="0" smtClean="0"/>
              <a:t>Nurturing children from earliest days through teen years.</a:t>
            </a:r>
          </a:p>
          <a:p>
            <a:r>
              <a:rPr lang="en-US" dirty="0" smtClean="0"/>
              <a:t>Parents also spent a lot of money on children.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905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Celebrating a Religious </a:t>
            </a:r>
            <a:r>
              <a:rPr lang="en-US" dirty="0" err="1" smtClean="0"/>
              <a:t>Revivial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Church attendance rose</a:t>
            </a:r>
          </a:p>
          <a:p>
            <a:r>
              <a:rPr lang="en-US" dirty="0" smtClean="0"/>
              <a:t>Congress added the words “In God We Trust to the dollar bill and “under God” to the pledge of allegiance. </a:t>
            </a:r>
          </a:p>
          <a:p>
            <a:r>
              <a:rPr lang="en-US" dirty="0" smtClean="0"/>
              <a:t>Idea was to make clear the contrast between the centrality of religion in American society and the atheist basis of communist societies.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200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Healthcare Benefits Baby Boomers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Dr. Jonas Stalk developed a vaccine against polio</a:t>
            </a:r>
          </a:p>
          <a:p>
            <a:r>
              <a:rPr lang="en-US" dirty="0" smtClean="0"/>
              <a:t>Antibiotics such as penicillin</a:t>
            </a:r>
          </a:p>
          <a:p>
            <a:r>
              <a:rPr lang="en-US" dirty="0" smtClean="0"/>
              <a:t>Longer life expectancy from better understanding diet </a:t>
            </a:r>
            <a:r>
              <a:rPr lang="en-US" dirty="0" err="1" smtClean="0"/>
              <a:t>ect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648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360</Words>
  <Application>Microsoft Office PowerPoint</Application>
  <PresentationFormat>Widescreen</PresentationFormat>
  <Paragraphs>41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26.3</vt:lpstr>
      <vt:lpstr>The Culture of Consumerism</vt:lpstr>
      <vt:lpstr>Spending is Easy</vt:lpstr>
      <vt:lpstr>Buying New Conveniences</vt:lpstr>
      <vt:lpstr>Family Life in 50s</vt:lpstr>
      <vt:lpstr>Portraying the Ideal family</vt:lpstr>
      <vt:lpstr>Children are the Focus</vt:lpstr>
      <vt:lpstr>Celebrating a Religious Revivial</vt:lpstr>
      <vt:lpstr>Improved Healthcare Benefits Baby Boomers</vt:lpstr>
      <vt:lpstr>Television Takes Center Stage</vt:lpstr>
      <vt:lpstr>Rock N Roll Shakes the Nation</vt:lpstr>
      <vt:lpstr>Drawing on African American Roots </vt:lpstr>
      <vt:lpstr>Attracting a Wider Audience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26.3</dc:title>
  <dc:creator>User</dc:creator>
  <cp:lastModifiedBy>User</cp:lastModifiedBy>
  <cp:revision>9</cp:revision>
  <dcterms:created xsi:type="dcterms:W3CDTF">2017-10-04T14:29:16Z</dcterms:created>
  <dcterms:modified xsi:type="dcterms:W3CDTF">2018-08-29T14:36:43Z</dcterms:modified>
</cp:coreProperties>
</file>