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2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4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4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1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2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1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4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7F725-9556-401A-BFC7-BCA60254F1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64284-8320-4806-8378-15452D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26.4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Dissent and Discontent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Termination policy- enacted in 1953 , a major change in the rules governing Native Americans.</a:t>
            </a:r>
          </a:p>
          <a:p>
            <a:r>
              <a:rPr lang="en-US" smtClean="0"/>
              <a:t>Sought </a:t>
            </a:r>
            <a:r>
              <a:rPr lang="en-US" dirty="0" smtClean="0"/>
              <a:t>to end tribal government and to relocate Native Americans to the nations cities. </a:t>
            </a:r>
          </a:p>
          <a:p>
            <a:r>
              <a:rPr lang="en-US" dirty="0" smtClean="0"/>
              <a:t>Terminated federal responsibility for the health and welfare of Native Americans.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9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Critics Reject the Fifties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of society to provide equal opportunities to minorities</a:t>
            </a:r>
          </a:p>
          <a:p>
            <a:r>
              <a:rPr lang="en-US" dirty="0" smtClean="0"/>
              <a:t>Material conditions better in 1950, the quality of life did not improve.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Objecting to 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critics complained about an emphasis on conformity.</a:t>
            </a:r>
          </a:p>
          <a:p>
            <a:r>
              <a:rPr lang="en-US" i="1" dirty="0" smtClean="0"/>
              <a:t>The Lonely Crowd</a:t>
            </a:r>
            <a:r>
              <a:rPr lang="en-US" dirty="0" smtClean="0"/>
              <a:t>, sociologist David Riesman and Nathan Glazer lamented that Americans had sacrificed their individualism in order to fit into the larger community. </a:t>
            </a:r>
          </a:p>
          <a:p>
            <a:r>
              <a:rPr lang="en-US" dirty="0" smtClean="0"/>
              <a:t>Advertising to mold public</a:t>
            </a:r>
          </a:p>
          <a:p>
            <a:r>
              <a:rPr lang="en-US" i="1" dirty="0" smtClean="0"/>
              <a:t>The Man in the Gray Flannel Suit </a:t>
            </a:r>
            <a:r>
              <a:rPr lang="en-US" dirty="0" smtClean="0"/>
              <a:t>by Sloan Wilson followed a WWII vet who could not find real meaning in life after war.</a:t>
            </a:r>
          </a:p>
          <a:p>
            <a:r>
              <a:rPr lang="en-US" i="1" dirty="0" smtClean="0"/>
              <a:t>Feminine Mystique </a:t>
            </a:r>
            <a:r>
              <a:rPr lang="en-US" dirty="0" smtClean="0"/>
              <a:t>described the plight of the suburban housewife.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Beats Reject Middle Class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Beatniks or the beats who refused to conform to accepted ways of dressing, thinking, and acting.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and Urban Poverty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Other American </a:t>
            </a:r>
            <a:r>
              <a:rPr lang="en-US" dirty="0" smtClean="0"/>
              <a:t>Michael Harrington shocked many Americans by arguing that poverty was widespread in the United States.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88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Suffer a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the decades that followed WWII African Americans and other nonwhite minorities moved in  a great number from rural areas to cities.</a:t>
            </a:r>
          </a:p>
          <a:p>
            <a:r>
              <a:rPr lang="en-US" dirty="0" smtClean="0"/>
              <a:t>Loss of middle class hurt cities economically because the middle class paid a large share of the taxes. </a:t>
            </a:r>
          </a:p>
          <a:p>
            <a:r>
              <a:rPr lang="en-US" dirty="0" smtClean="0"/>
              <a:t>Deterioration  of services such as garbage removal and street repair. </a:t>
            </a:r>
          </a:p>
          <a:p>
            <a:r>
              <a:rPr lang="en-US" dirty="0" smtClean="0"/>
              <a:t>Inner City- older central part of a city with crowded neighborhoods in which low income usually minority </a:t>
            </a:r>
            <a:r>
              <a:rPr lang="en-US" smtClean="0"/>
              <a:t>groups lived. </a:t>
            </a:r>
            <a:endParaRPr lang="en-US" dirty="0" smtClean="0"/>
          </a:p>
          <a:p>
            <a:r>
              <a:rPr lang="en-US" dirty="0" smtClean="0"/>
              <a:t>Urban renewal projects government cleared large tracts of older housing and built freeways and developments which would “revitalize” downtown areas. </a:t>
            </a:r>
          </a:p>
          <a:p>
            <a:r>
              <a:rPr lang="en-US" dirty="0" smtClean="0"/>
              <a:t>Public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9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Rural Poor Also Suffer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Mississippi Delta sharecroppers, coal miners in Appalachia, and farmers in remote areas were left behind as others prosper </a:t>
            </a:r>
          </a:p>
          <a:p>
            <a:r>
              <a:rPr lang="en-US" dirty="0" smtClean="0"/>
              <a:t>Large corporations and large farm owners came to dominate farm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Americans Face Injustice: Puerto 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Latinos from Puerto Rico and Mexico and Native Americans faced many of the same problems that African Americans encountered in the years following WWII.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9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government established the bracero program as a means to address the shortage of agricultural workers. (bracero- term for Mexican migrant farmworkers in United States.</a:t>
            </a:r>
          </a:p>
          <a:p>
            <a:r>
              <a:rPr lang="en-US" dirty="0" smtClean="0"/>
              <a:t>Gave temporary Visas to Mexican immigrants </a:t>
            </a:r>
          </a:p>
          <a:p>
            <a:r>
              <a:rPr lang="en-US" dirty="0" smtClean="0"/>
              <a:t>Labeled “legalized slavery”</a:t>
            </a:r>
          </a:p>
          <a:p>
            <a:r>
              <a:rPr lang="en-US" dirty="0" smtClean="0"/>
              <a:t>Ernesto Galarza joined the effort to organize unions for Mexican farm laborers.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9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427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26.4 </vt:lpstr>
      <vt:lpstr>Critics Reject the Fifties Culture</vt:lpstr>
      <vt:lpstr>Objecting to Conformity</vt:lpstr>
      <vt:lpstr>The Beats Reject Middle Class Life</vt:lpstr>
      <vt:lpstr>Rural and Urban Poverty </vt:lpstr>
      <vt:lpstr>Cities Suffer a Decline</vt:lpstr>
      <vt:lpstr>The Rural Poor Also Suffer</vt:lpstr>
      <vt:lpstr>Other Americans Face Injustice: Puerto Ricans</vt:lpstr>
      <vt:lpstr>Mexicans</vt:lpstr>
      <vt:lpstr>Native Americans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26.4</dc:title>
  <dc:creator>User</dc:creator>
  <cp:lastModifiedBy>User</cp:lastModifiedBy>
  <cp:revision>5</cp:revision>
  <dcterms:created xsi:type="dcterms:W3CDTF">2017-10-16T18:15:59Z</dcterms:created>
  <dcterms:modified xsi:type="dcterms:W3CDTF">2018-08-29T14:37:03Z</dcterms:modified>
</cp:coreProperties>
</file>