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0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9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9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1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6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6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2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6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4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2FD8B-F101-4CAC-8D81-390FAC50B00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BAF9E-0F30-4A5A-BFFA-3D400486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8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27.2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Movement Gains 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7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King Campaigns in Birmingham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spring of 1963, civil rights leaders </a:t>
            </a:r>
            <a:r>
              <a:rPr lang="en-US" dirty="0" smtClean="0"/>
              <a:t>focused their </a:t>
            </a:r>
            <a:r>
              <a:rPr lang="en-US" dirty="0"/>
              <a:t>efforts on the South’s most segregated </a:t>
            </a:r>
            <a:r>
              <a:rPr lang="en-US" dirty="0" smtClean="0"/>
              <a:t>city—Birmingham</a:t>
            </a:r>
            <a:r>
              <a:rPr lang="en-US" dirty="0"/>
              <a:t>, Alabama.</a:t>
            </a:r>
          </a:p>
          <a:p>
            <a:r>
              <a:rPr lang="en-US" dirty="0" smtClean="0"/>
              <a:t>Initially</a:t>
            </a:r>
            <a:r>
              <a:rPr lang="en-US" dirty="0"/>
              <a:t>, the protests </a:t>
            </a:r>
            <a:r>
              <a:rPr lang="en-US" dirty="0" smtClean="0"/>
              <a:t>were nonviolent</a:t>
            </a:r>
            <a:r>
              <a:rPr lang="en-US" dirty="0"/>
              <a:t>, but they </a:t>
            </a:r>
            <a:r>
              <a:rPr lang="en-US" dirty="0" smtClean="0"/>
              <a:t>were still </a:t>
            </a:r>
            <a:r>
              <a:rPr lang="en-US" dirty="0"/>
              <a:t>prohibited by the city.</a:t>
            </a:r>
          </a:p>
          <a:p>
            <a:r>
              <a:rPr lang="en-US" dirty="0" smtClean="0"/>
              <a:t>City </a:t>
            </a:r>
            <a:r>
              <a:rPr lang="en-US" dirty="0"/>
              <a:t>officials </a:t>
            </a:r>
            <a:r>
              <a:rPr lang="en-US" dirty="0" smtClean="0"/>
              <a:t>used police </a:t>
            </a:r>
            <a:r>
              <a:rPr lang="en-US" dirty="0"/>
              <a:t>dogs and fire </a:t>
            </a:r>
            <a:r>
              <a:rPr lang="en-US" dirty="0" smtClean="0"/>
              <a:t>hoses against </a:t>
            </a:r>
            <a:r>
              <a:rPr lang="en-US" dirty="0"/>
              <a:t>the protestors.</a:t>
            </a:r>
          </a:p>
          <a:p>
            <a:r>
              <a:rPr lang="en-US" dirty="0" smtClean="0"/>
              <a:t>Rev</a:t>
            </a:r>
            <a:r>
              <a:rPr lang="en-US" dirty="0"/>
              <a:t>. Martin Luther King, Jr</a:t>
            </a:r>
            <a:r>
              <a:rPr lang="en-US" dirty="0" smtClean="0"/>
              <a:t>., himself </a:t>
            </a:r>
            <a:r>
              <a:rPr lang="en-US" dirty="0"/>
              <a:t>was arrested </a:t>
            </a:r>
            <a:r>
              <a:rPr lang="en-US" dirty="0" smtClean="0"/>
              <a:t>for violating </a:t>
            </a:r>
            <a:r>
              <a:rPr lang="en-US" dirty="0"/>
              <a:t>the prohibition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Shocked Americans</a:t>
            </a:r>
            <a:r>
              <a:rPr lang="en-US" dirty="0"/>
              <a:t> </a:t>
            </a:r>
            <a:r>
              <a:rPr lang="en-US" dirty="0" smtClean="0"/>
              <a:t>demanded</a:t>
            </a:r>
            <a:r>
              <a:rPr lang="en-US" dirty="0"/>
              <a:t> </a:t>
            </a:r>
            <a:r>
              <a:rPr lang="en-US" dirty="0" smtClean="0"/>
              <a:t>that President Kennedy take action </a:t>
            </a:r>
            <a:r>
              <a:rPr lang="en-US" dirty="0"/>
              <a:t>to </a:t>
            </a:r>
            <a:r>
              <a:rPr lang="en-US" dirty="0" smtClean="0"/>
              <a:t>end the </a:t>
            </a:r>
            <a:r>
              <a:rPr lang="en-US" dirty="0"/>
              <a:t>violence.</a:t>
            </a:r>
          </a:p>
        </p:txBody>
      </p:sp>
    </p:spTree>
    <p:extLst>
      <p:ext uri="{BB962C8B-B14F-4D97-AF65-F5344CB8AC3E}">
        <p14:creationId xmlns:p14="http://schemas.microsoft.com/office/powerpoint/2010/main" val="262630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Kennedy Backs 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it </a:t>
            </a:r>
            <a:r>
              <a:rPr lang="en-US" dirty="0" smtClean="0"/>
              <a:t>a “moral </a:t>
            </a:r>
            <a:r>
              <a:rPr lang="en-US" dirty="0"/>
              <a:t>issue</a:t>
            </a:r>
            <a:r>
              <a:rPr lang="en-US" dirty="0" smtClean="0"/>
              <a:t>,” Kennedy</a:t>
            </a:r>
            <a:r>
              <a:rPr lang="en-US" dirty="0"/>
              <a:t> </a:t>
            </a:r>
            <a:r>
              <a:rPr lang="en-US" dirty="0" smtClean="0"/>
              <a:t>proposed</a:t>
            </a:r>
            <a:r>
              <a:rPr lang="en-US" dirty="0"/>
              <a:t> </a:t>
            </a:r>
            <a:r>
              <a:rPr lang="en-US" dirty="0" smtClean="0"/>
              <a:t>sweeping civil rights</a:t>
            </a:r>
            <a:r>
              <a:rPr lang="en-US" dirty="0"/>
              <a:t> </a:t>
            </a:r>
            <a:r>
              <a:rPr lang="en-US" dirty="0" smtClean="0"/>
              <a:t>legislation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894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Movement Marches on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Civil </a:t>
            </a:r>
            <a:r>
              <a:rPr lang="en-US" dirty="0" smtClean="0"/>
              <a:t>rights leaders </a:t>
            </a:r>
            <a:r>
              <a:rPr lang="en-US" dirty="0"/>
              <a:t>held </a:t>
            </a:r>
            <a:r>
              <a:rPr lang="en-US" dirty="0" smtClean="0"/>
              <a:t>a </a:t>
            </a:r>
            <a:r>
              <a:rPr lang="en-US" b="1" dirty="0" smtClean="0"/>
              <a:t>March on Washington</a:t>
            </a:r>
            <a:r>
              <a:rPr lang="en-US" b="1" dirty="0"/>
              <a:t> </a:t>
            </a:r>
            <a:r>
              <a:rPr lang="en-US" dirty="0" smtClean="0"/>
              <a:t>to </a:t>
            </a:r>
            <a:r>
              <a:rPr lang="en-US" dirty="0"/>
              <a:t>pressure </a:t>
            </a:r>
            <a:r>
              <a:rPr lang="en-US" dirty="0" smtClean="0"/>
              <a:t>the government to pass the President’s new Civil Rights bill.</a:t>
            </a:r>
          </a:p>
          <a:p>
            <a:r>
              <a:rPr lang="en-US" dirty="0"/>
              <a:t>On August 28, 1963, hundreds of thousands </a:t>
            </a:r>
            <a:r>
              <a:rPr lang="en-US" dirty="0" smtClean="0"/>
              <a:t>of people </a:t>
            </a:r>
            <a:r>
              <a:rPr lang="en-US" dirty="0"/>
              <a:t>from all around the country gathered </a:t>
            </a:r>
            <a:r>
              <a:rPr lang="en-US" dirty="0" smtClean="0"/>
              <a:t>in Washington</a:t>
            </a:r>
            <a:r>
              <a:rPr lang="en-US" dirty="0"/>
              <a:t>, D.C., to </a:t>
            </a:r>
            <a:r>
              <a:rPr lang="en-US" dirty="0" smtClean="0"/>
              <a:t>demonstrate.</a:t>
            </a:r>
          </a:p>
          <a:p>
            <a:r>
              <a:rPr lang="en-US" dirty="0" smtClean="0"/>
              <a:t>As </a:t>
            </a:r>
            <a:r>
              <a:rPr lang="en-US" dirty="0"/>
              <a:t>millions </a:t>
            </a:r>
            <a:r>
              <a:rPr lang="en-US" dirty="0" smtClean="0"/>
              <a:t>more watched </a:t>
            </a:r>
            <a:r>
              <a:rPr lang="en-US" dirty="0"/>
              <a:t>on </a:t>
            </a:r>
            <a:r>
              <a:rPr lang="en-US" dirty="0" smtClean="0"/>
              <a:t>television, Rev</a:t>
            </a:r>
            <a:r>
              <a:rPr lang="en-US" dirty="0"/>
              <a:t>. Martin </a:t>
            </a:r>
            <a:r>
              <a:rPr lang="en-US" dirty="0" smtClean="0"/>
              <a:t>Luther King</a:t>
            </a:r>
            <a:r>
              <a:rPr lang="en-US" dirty="0"/>
              <a:t>, Jr., stood </a:t>
            </a:r>
            <a:r>
              <a:rPr lang="en-US" dirty="0" smtClean="0"/>
              <a:t>before the </a:t>
            </a:r>
            <a:r>
              <a:rPr lang="en-US" dirty="0"/>
              <a:t>Lincoln </a:t>
            </a:r>
            <a:r>
              <a:rPr lang="en-US" dirty="0" smtClean="0"/>
              <a:t>Memorial and </a:t>
            </a:r>
            <a:r>
              <a:rPr lang="en-US" dirty="0"/>
              <a:t>delivered </a:t>
            </a:r>
            <a:r>
              <a:rPr lang="en-US" dirty="0" smtClean="0"/>
              <a:t>his unforgettable “I </a:t>
            </a:r>
            <a:r>
              <a:rPr lang="en-US" dirty="0"/>
              <a:t>Have a Dream</a:t>
            </a:r>
            <a:r>
              <a:rPr lang="en-US" dirty="0" smtClean="0"/>
              <a:t>”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7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Congress Passes the Civil Rights Movement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September 1963, less than three weeks </a:t>
            </a:r>
            <a:r>
              <a:rPr lang="en-US" dirty="0" smtClean="0"/>
              <a:t>after the </a:t>
            </a:r>
            <a:r>
              <a:rPr lang="en-US" dirty="0"/>
              <a:t>march, a bomb exploded in the church </a:t>
            </a:r>
            <a:r>
              <a:rPr lang="en-US" dirty="0" smtClean="0"/>
              <a:t>that headquartered </a:t>
            </a:r>
            <a:r>
              <a:rPr lang="en-US" dirty="0"/>
              <a:t>the SCLC in </a:t>
            </a:r>
            <a:r>
              <a:rPr lang="en-US" dirty="0" smtClean="0"/>
              <a:t>Birmingham. </a:t>
            </a:r>
          </a:p>
          <a:p>
            <a:r>
              <a:rPr lang="en-US" dirty="0" smtClean="0"/>
              <a:t>Four </a:t>
            </a:r>
            <a:r>
              <a:rPr lang="en-US" dirty="0"/>
              <a:t>young African American girls were killed</a:t>
            </a:r>
            <a:r>
              <a:rPr lang="en-US" dirty="0" smtClean="0"/>
              <a:t>.</a:t>
            </a:r>
          </a:p>
          <a:p>
            <a:r>
              <a:rPr lang="en-US" b="1" dirty="0"/>
              <a:t>On November 22, 1963, President </a:t>
            </a:r>
            <a:r>
              <a:rPr lang="en-US" b="1" dirty="0" smtClean="0"/>
              <a:t>Kennedy was </a:t>
            </a:r>
            <a:r>
              <a:rPr lang="en-US" b="1" dirty="0"/>
              <a:t>assassinated.</a:t>
            </a:r>
          </a:p>
          <a:p>
            <a:r>
              <a:rPr lang="en-US" dirty="0"/>
              <a:t>Vice President Lyndon B. Johnson assumed </a:t>
            </a:r>
            <a:r>
              <a:rPr lang="en-US" dirty="0" smtClean="0"/>
              <a:t>the presidency</a:t>
            </a:r>
            <a:r>
              <a:rPr lang="en-US" dirty="0"/>
              <a:t>.</a:t>
            </a:r>
          </a:p>
          <a:p>
            <a:r>
              <a:rPr lang="en-US" b="1" dirty="0"/>
              <a:t>Johnson continued </a:t>
            </a:r>
            <a:r>
              <a:rPr lang="en-US" b="1" dirty="0" smtClean="0"/>
              <a:t>to work </a:t>
            </a:r>
            <a:r>
              <a:rPr lang="en-US" b="1" dirty="0"/>
              <a:t>for passage </a:t>
            </a:r>
            <a:r>
              <a:rPr lang="en-US" b="1" dirty="0" smtClean="0"/>
              <a:t>of Kennedy’s </a:t>
            </a:r>
            <a:r>
              <a:rPr lang="en-US" b="1" dirty="0"/>
              <a:t>civil </a:t>
            </a:r>
            <a:r>
              <a:rPr lang="en-US" b="1" dirty="0" smtClean="0"/>
              <a:t>rights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59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legislation passed in the House of </a:t>
            </a:r>
            <a:r>
              <a:rPr lang="en-US" dirty="0" smtClean="0"/>
              <a:t>Representatives, but </a:t>
            </a:r>
            <a:r>
              <a:rPr lang="en-US" dirty="0"/>
              <a:t>faced even more opposition in the Senate</a:t>
            </a:r>
            <a:r>
              <a:rPr lang="en-US" dirty="0" smtClean="0"/>
              <a:t>.</a:t>
            </a:r>
          </a:p>
          <a:p>
            <a:r>
              <a:rPr lang="en-US" dirty="0"/>
              <a:t>A group </a:t>
            </a:r>
            <a:r>
              <a:rPr lang="en-US" dirty="0" smtClean="0"/>
              <a:t>of Southern Senators blocked </a:t>
            </a:r>
            <a:r>
              <a:rPr lang="en-US" dirty="0"/>
              <a:t>it for </a:t>
            </a:r>
            <a:r>
              <a:rPr lang="en-US" dirty="0" smtClean="0"/>
              <a:t>80 days </a:t>
            </a:r>
            <a:r>
              <a:rPr lang="en-US" dirty="0"/>
              <a:t>using </a:t>
            </a:r>
            <a:r>
              <a:rPr lang="en-US" dirty="0" smtClean="0"/>
              <a:t>a </a:t>
            </a:r>
            <a:r>
              <a:rPr lang="en-US" b="1" dirty="0" smtClean="0"/>
              <a:t>filibuster. (</a:t>
            </a:r>
            <a:r>
              <a:rPr lang="en-US" dirty="0"/>
              <a:t>an action such as a prolonged speech that obstructs progress in a legislative assembly while not technically contravening the required </a:t>
            </a:r>
            <a:r>
              <a:rPr lang="en-US" dirty="0" smtClean="0"/>
              <a:t>procedures)</a:t>
            </a:r>
            <a:endParaRPr lang="en-US" b="1" dirty="0" smtClean="0"/>
          </a:p>
          <a:p>
            <a:r>
              <a:rPr lang="en-US" dirty="0"/>
              <a:t>Supporters </a:t>
            </a:r>
            <a:r>
              <a:rPr lang="en-US" dirty="0" smtClean="0"/>
              <a:t>put together enough votes </a:t>
            </a:r>
            <a:r>
              <a:rPr lang="en-US" dirty="0"/>
              <a:t>to end </a:t>
            </a:r>
            <a:r>
              <a:rPr lang="en-US" dirty="0" smtClean="0"/>
              <a:t>the filibuster.</a:t>
            </a:r>
          </a:p>
          <a:p>
            <a:r>
              <a:rPr lang="en-US" dirty="0" smtClean="0"/>
              <a:t>The </a:t>
            </a:r>
            <a:r>
              <a:rPr lang="en-US" dirty="0"/>
              <a:t>measure finally passed in the Senate.</a:t>
            </a:r>
          </a:p>
        </p:txBody>
      </p:sp>
    </p:spTree>
    <p:extLst>
      <p:ext uri="{BB962C8B-B14F-4D97-AF65-F5344CB8AC3E}">
        <p14:creationId xmlns:p14="http://schemas.microsoft.com/office/powerpoint/2010/main" val="2935004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July, the </a:t>
            </a:r>
            <a:r>
              <a:rPr lang="en-US" b="1" dirty="0"/>
              <a:t>Civil Rights Act of </a:t>
            </a:r>
            <a:r>
              <a:rPr lang="en-US" b="1" dirty="0" smtClean="0"/>
              <a:t>1964 </a:t>
            </a:r>
            <a:r>
              <a:rPr lang="en-US" dirty="0" smtClean="0"/>
              <a:t>was </a:t>
            </a:r>
            <a:r>
              <a:rPr lang="en-US" dirty="0"/>
              <a:t>signed into law</a:t>
            </a:r>
            <a:r>
              <a:rPr lang="en-US" dirty="0" smtClean="0"/>
              <a:t>.</a:t>
            </a:r>
          </a:p>
          <a:p>
            <a:r>
              <a:rPr lang="en-US" dirty="0"/>
              <a:t>Banned segregation in </a:t>
            </a:r>
            <a:r>
              <a:rPr lang="en-US" dirty="0" smtClean="0"/>
              <a:t>public accommodations</a:t>
            </a:r>
            <a:r>
              <a:rPr lang="en-US" dirty="0"/>
              <a:t>.</a:t>
            </a:r>
          </a:p>
          <a:p>
            <a:r>
              <a:rPr lang="en-US" dirty="0" smtClean="0"/>
              <a:t>Gave </a:t>
            </a:r>
            <a:r>
              <a:rPr lang="en-US" dirty="0"/>
              <a:t>government the power </a:t>
            </a:r>
            <a:r>
              <a:rPr lang="en-US" dirty="0" smtClean="0"/>
              <a:t>to desegregate </a:t>
            </a:r>
            <a:r>
              <a:rPr lang="en-US" dirty="0"/>
              <a:t>schools.</a:t>
            </a:r>
          </a:p>
          <a:p>
            <a:r>
              <a:rPr lang="en-US" dirty="0" smtClean="0"/>
              <a:t>Outlawed </a:t>
            </a:r>
            <a:r>
              <a:rPr lang="en-US" dirty="0"/>
              <a:t>discrimination </a:t>
            </a:r>
            <a:r>
              <a:rPr lang="en-US" dirty="0" smtClean="0"/>
              <a:t>in employment</a:t>
            </a:r>
            <a:r>
              <a:rPr lang="en-US" dirty="0"/>
              <a:t>.</a:t>
            </a:r>
          </a:p>
          <a:p>
            <a:r>
              <a:rPr lang="en-US" dirty="0" smtClean="0"/>
              <a:t>Established </a:t>
            </a:r>
            <a:r>
              <a:rPr lang="en-US" dirty="0"/>
              <a:t>the </a:t>
            </a:r>
            <a:r>
              <a:rPr lang="en-US"/>
              <a:t>Equal </a:t>
            </a:r>
            <a:r>
              <a:rPr lang="en-US" smtClean="0"/>
              <a:t>Employment Opportunity </a:t>
            </a:r>
            <a:r>
              <a:rPr lang="en-US" dirty="0"/>
              <a:t>Commission.</a:t>
            </a:r>
          </a:p>
        </p:txBody>
      </p:sp>
    </p:spTree>
    <p:extLst>
      <p:ext uri="{BB962C8B-B14F-4D97-AF65-F5344CB8AC3E}">
        <p14:creationId xmlns:p14="http://schemas.microsoft.com/office/powerpoint/2010/main" val="379567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Student Activists Make a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Young African American began to challenge segregation with new vigor and determination.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0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Sit-ins Challenge Segregation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White waitress refused to serve 4 African American students at restaurant. </a:t>
            </a:r>
          </a:p>
          <a:p>
            <a:r>
              <a:rPr lang="en-US" dirty="0" smtClean="0"/>
              <a:t>In South this was common. </a:t>
            </a:r>
          </a:p>
          <a:p>
            <a:r>
              <a:rPr lang="en-US" dirty="0" smtClean="0"/>
              <a:t>To protest the four students sat down on the stools at the lunch counter where they stayed until closing time. </a:t>
            </a:r>
          </a:p>
          <a:p>
            <a:r>
              <a:rPr lang="en-US" dirty="0" smtClean="0"/>
              <a:t>Sit ins spread rapidly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9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SNCC Promotes Nonviolent Protest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Young activists establish a new civil rights organization</a:t>
            </a:r>
          </a:p>
          <a:p>
            <a:r>
              <a:rPr lang="en-US" dirty="0" smtClean="0"/>
              <a:t>Goal was to create a grass roots movement that involved classes of African Americans in the struggle to defeat white racism and to obtain equality.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0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Riding for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battleground was interstate transportation.</a:t>
            </a:r>
          </a:p>
          <a:p>
            <a:r>
              <a:rPr lang="en-US" dirty="0" smtClean="0"/>
              <a:t>Boynton v. Virginia segregation on interstate buses and in waiting rooms was illegal.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7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Freedom Riders Face Angry Mobs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staged a “freedom ride” through the Deep South.</a:t>
            </a:r>
          </a:p>
          <a:p>
            <a:r>
              <a:rPr lang="en-US" dirty="0" smtClean="0"/>
              <a:t>Two separate buses from Washington D.C. bound for New Orleans. </a:t>
            </a:r>
          </a:p>
          <a:p>
            <a:r>
              <a:rPr lang="en-US" dirty="0" err="1" smtClean="0"/>
              <a:t>Enroute</a:t>
            </a:r>
            <a:r>
              <a:rPr lang="en-US" dirty="0" smtClean="0"/>
              <a:t> they defied segregationist codes.</a:t>
            </a:r>
          </a:p>
          <a:p>
            <a:r>
              <a:rPr lang="en-US" dirty="0" smtClean="0"/>
              <a:t>In Alabama the trip took a dangerous turn.</a:t>
            </a:r>
          </a:p>
          <a:p>
            <a:r>
              <a:rPr lang="en-US" dirty="0" smtClean="0"/>
              <a:t>After departing from Anniston, pro-segregationist’s firebombed one of the buses. </a:t>
            </a:r>
          </a:p>
          <a:p>
            <a:r>
              <a:rPr lang="en-US" dirty="0" smtClean="0"/>
              <a:t>When the second bus arrived in Birmingham a white mob attacked the riders.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0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President Kennedy Takes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Photographs of bombed out buses promoted JFK to take action to stem the violence against the freedom riders. </a:t>
            </a:r>
          </a:p>
          <a:p>
            <a:r>
              <a:rPr lang="en-US" dirty="0" smtClean="0"/>
              <a:t>Police and state troopers protected the freedom riders. </a:t>
            </a:r>
          </a:p>
          <a:p>
            <a:r>
              <a:rPr lang="en-US" dirty="0" smtClean="0"/>
              <a:t>Federal Transportation Commission issued an order to desegregate of interstate transportation. </a:t>
            </a:r>
          </a:p>
          <a:p>
            <a:r>
              <a:rPr lang="en-US" dirty="0" smtClean="0"/>
              <a:t>In exchange JFK said they would not intervene with authorities arrested activists and sentenced them to jail for disturbing the peace. </a:t>
            </a:r>
          </a:p>
          <a:p>
            <a:r>
              <a:rPr lang="en-US" dirty="0" smtClean="0"/>
              <a:t>Freedom writers achieved immediate goal. </a:t>
            </a:r>
          </a:p>
        </p:txBody>
      </p:sp>
    </p:spTree>
    <p:extLst>
      <p:ext uri="{BB962C8B-B14F-4D97-AF65-F5344CB8AC3E}">
        <p14:creationId xmlns:p14="http://schemas.microsoft.com/office/powerpoint/2010/main" val="115150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Protests and Confrontations Intensify: Meredith Integrates the University of Mississippi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September 1962, Air Force </a:t>
            </a:r>
            <a:r>
              <a:rPr lang="en-US" dirty="0" smtClean="0"/>
              <a:t>veteran </a:t>
            </a:r>
            <a:r>
              <a:rPr lang="en-US" b="1" dirty="0" smtClean="0"/>
              <a:t>James </a:t>
            </a:r>
            <a:r>
              <a:rPr lang="en-US" b="1" dirty="0"/>
              <a:t>Meredith </a:t>
            </a:r>
            <a:r>
              <a:rPr lang="en-US" dirty="0"/>
              <a:t>tried to enroll at </a:t>
            </a:r>
            <a:r>
              <a:rPr lang="en-US" dirty="0" smtClean="0"/>
              <a:t>the all-white </a:t>
            </a:r>
            <a:r>
              <a:rPr lang="en-US" dirty="0"/>
              <a:t>University of </a:t>
            </a:r>
            <a:r>
              <a:rPr lang="en-US" dirty="0" smtClean="0"/>
              <a:t>Mississippi</a:t>
            </a:r>
          </a:p>
          <a:p>
            <a:r>
              <a:rPr lang="en-US" dirty="0" smtClean="0"/>
              <a:t>The </a:t>
            </a:r>
            <a:r>
              <a:rPr lang="en-US" dirty="0"/>
              <a:t>federal courts ordered the school </a:t>
            </a:r>
            <a:r>
              <a:rPr lang="en-US" dirty="0" smtClean="0"/>
              <a:t>to desegregate </a:t>
            </a:r>
            <a:r>
              <a:rPr lang="en-US" dirty="0"/>
              <a:t>in </a:t>
            </a:r>
            <a:r>
              <a:rPr lang="en-US" dirty="0" smtClean="0"/>
              <a:t>1962.</a:t>
            </a:r>
          </a:p>
          <a:p>
            <a:r>
              <a:rPr lang="en-US" dirty="0" smtClean="0"/>
              <a:t>Mississippi’s </a:t>
            </a:r>
            <a:r>
              <a:rPr lang="en-US" dirty="0"/>
              <a:t>governor resisted, creating </a:t>
            </a:r>
            <a:r>
              <a:rPr lang="en-US" dirty="0" smtClean="0"/>
              <a:t>a stand-off </a:t>
            </a:r>
            <a:r>
              <a:rPr lang="en-US" dirty="0"/>
              <a:t>between the federal </a:t>
            </a:r>
            <a:r>
              <a:rPr lang="en-US" dirty="0" smtClean="0"/>
              <a:t>government and </a:t>
            </a:r>
            <a:r>
              <a:rPr lang="en-US" dirty="0"/>
              <a:t>the state </a:t>
            </a:r>
            <a:r>
              <a:rPr lang="en-US" dirty="0" smtClean="0"/>
              <a:t>government.</a:t>
            </a:r>
          </a:p>
          <a:p>
            <a:r>
              <a:rPr lang="en-US" dirty="0" smtClean="0"/>
              <a:t>When </a:t>
            </a:r>
            <a:r>
              <a:rPr lang="en-US" dirty="0"/>
              <a:t>Meredith arrived on campus, a riot </a:t>
            </a:r>
            <a:r>
              <a:rPr lang="en-US" dirty="0" smtClean="0"/>
              <a:t>ensued; two </a:t>
            </a:r>
            <a:r>
              <a:rPr lang="en-US" dirty="0"/>
              <a:t>men were killed in the fighting.</a:t>
            </a:r>
          </a:p>
        </p:txBody>
      </p:sp>
    </p:spTree>
    <p:extLst>
      <p:ext uri="{BB962C8B-B14F-4D97-AF65-F5344CB8AC3E}">
        <p14:creationId xmlns:p14="http://schemas.microsoft.com/office/powerpoint/2010/main" val="236316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again, </a:t>
            </a:r>
            <a:r>
              <a:rPr lang="en-US" dirty="0" smtClean="0"/>
              <a:t>President Kennedy intervened, assigning </a:t>
            </a:r>
            <a:r>
              <a:rPr lang="en-US" dirty="0"/>
              <a:t>federal </a:t>
            </a:r>
            <a:r>
              <a:rPr lang="en-US" dirty="0" smtClean="0"/>
              <a:t>marshals to </a:t>
            </a:r>
            <a:r>
              <a:rPr lang="en-US" dirty="0"/>
              <a:t>protect Meredith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Meredith graduated from the University of </a:t>
            </a:r>
            <a:r>
              <a:rPr lang="en-US" dirty="0" smtClean="0"/>
              <a:t>Mississippi in </a:t>
            </a:r>
            <a:r>
              <a:rPr lang="en-US" dirty="0"/>
              <a:t>1963. He later obtained a law degree </a:t>
            </a:r>
            <a:r>
              <a:rPr lang="en-US" dirty="0" smtClean="0"/>
              <a:t>from Columbia University.</a:t>
            </a:r>
          </a:p>
          <a:p>
            <a:r>
              <a:rPr lang="en-US" dirty="0" smtClean="0"/>
              <a:t>Tragically</a:t>
            </a:r>
            <a:r>
              <a:rPr lang="en-US" dirty="0"/>
              <a:t>, civil rights activist </a:t>
            </a:r>
            <a:r>
              <a:rPr lang="en-US" b="1" dirty="0"/>
              <a:t>Medgar Evers, </a:t>
            </a:r>
            <a:r>
              <a:rPr lang="en-US" dirty="0"/>
              <a:t>who </a:t>
            </a:r>
            <a:r>
              <a:rPr lang="en-US" dirty="0" smtClean="0"/>
              <a:t>was instrumental </a:t>
            </a:r>
            <a:r>
              <a:rPr lang="en-US" dirty="0"/>
              <a:t>in helping Meredith gain admittance </a:t>
            </a:r>
            <a:r>
              <a:rPr lang="en-US" dirty="0" smtClean="0"/>
              <a:t>to “Ole </a:t>
            </a:r>
            <a:r>
              <a:rPr lang="en-US" dirty="0"/>
              <a:t>Miss,” was murdered in June 1963.</a:t>
            </a:r>
          </a:p>
        </p:txBody>
      </p:sp>
    </p:spTree>
    <p:extLst>
      <p:ext uri="{BB962C8B-B14F-4D97-AF65-F5344CB8AC3E}">
        <p14:creationId xmlns:p14="http://schemas.microsoft.com/office/powerpoint/2010/main" val="195057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774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27.2 </vt:lpstr>
      <vt:lpstr>Student Activists Make a Difference</vt:lpstr>
      <vt:lpstr>Sit-ins Challenge Segregation</vt:lpstr>
      <vt:lpstr>SNCC Promotes Nonviolent Protest</vt:lpstr>
      <vt:lpstr>Riding for Freedom</vt:lpstr>
      <vt:lpstr>Freedom Riders Face Angry Mobs</vt:lpstr>
      <vt:lpstr>President Kennedy Takes Action</vt:lpstr>
      <vt:lpstr>Protests and Confrontations Intensify: Meredith Integrates the University of Mississippi</vt:lpstr>
      <vt:lpstr>PowerPoint Presentation</vt:lpstr>
      <vt:lpstr>King Campaigns in Birmingham</vt:lpstr>
      <vt:lpstr>Kennedy Backs Civil Rights</vt:lpstr>
      <vt:lpstr>The Movement Marches on Washington</vt:lpstr>
      <vt:lpstr>Congress Passes the Civil Rights Movement </vt:lpstr>
      <vt:lpstr>PowerPoint Presentation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27.2</dc:title>
  <dc:creator>User</dc:creator>
  <cp:lastModifiedBy>User</cp:lastModifiedBy>
  <cp:revision>18</cp:revision>
  <dcterms:created xsi:type="dcterms:W3CDTF">2017-10-20T13:59:29Z</dcterms:created>
  <dcterms:modified xsi:type="dcterms:W3CDTF">2018-08-29T14:37:55Z</dcterms:modified>
</cp:coreProperties>
</file>