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3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9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3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3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6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7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5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4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9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4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0F52-F98B-4F9A-9ADA-B8F6C0A139F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30FF8-0204-44FE-B536-1956821D2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2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Kennedys New Frontier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6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Kennedy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President Kennedy had </a:t>
            </a:r>
            <a:r>
              <a:rPr lang="en-US" b="1" dirty="0" smtClean="0"/>
              <a:t>a special </a:t>
            </a:r>
            <a:r>
              <a:rPr lang="en-US" b="1" dirty="0"/>
              <a:t>style that </a:t>
            </a:r>
            <a:r>
              <a:rPr lang="en-US" b="1" dirty="0" smtClean="0"/>
              <a:t>made him </a:t>
            </a:r>
            <a:r>
              <a:rPr lang="en-US" b="1" dirty="0"/>
              <a:t>seem </a:t>
            </a:r>
            <a:r>
              <a:rPr lang="en-US" b="1" dirty="0" smtClean="0"/>
              <a:t>different from </a:t>
            </a:r>
            <a:r>
              <a:rPr lang="en-US" b="1" dirty="0"/>
              <a:t>other </a:t>
            </a:r>
            <a:r>
              <a:rPr lang="en-US" b="1" dirty="0" smtClean="0"/>
              <a:t>politicians.</a:t>
            </a:r>
          </a:p>
          <a:p>
            <a:r>
              <a:rPr lang="en-US" b="1" dirty="0" err="1" smtClean="0"/>
              <a:t>Surounded</a:t>
            </a:r>
            <a:r>
              <a:rPr lang="en-US" b="1" dirty="0" smtClean="0"/>
              <a:t> himself with other distinguished men:</a:t>
            </a:r>
          </a:p>
          <a:p>
            <a:pPr lvl="1"/>
            <a:r>
              <a:rPr lang="en-US" b="1" dirty="0" smtClean="0"/>
              <a:t>Robert McNamara Secretary of Defense</a:t>
            </a:r>
          </a:p>
          <a:p>
            <a:pPr lvl="1"/>
            <a:r>
              <a:rPr lang="en-US" b="1" dirty="0" smtClean="0"/>
              <a:t>Dean Rusk Secretary of State</a:t>
            </a:r>
          </a:p>
          <a:p>
            <a:pPr lvl="1"/>
            <a:r>
              <a:rPr lang="en-US" b="1" dirty="0" smtClean="0"/>
              <a:t>Arthur Schlesinger Jr. White house spokesperson </a:t>
            </a:r>
          </a:p>
          <a:p>
            <a:r>
              <a:rPr lang="en-US" dirty="0" smtClean="0"/>
              <a:t>The </a:t>
            </a:r>
            <a:r>
              <a:rPr lang="en-US" dirty="0"/>
              <a:t>new First </a:t>
            </a:r>
            <a:r>
              <a:rPr lang="en-US" dirty="0" smtClean="0"/>
              <a:t>Family charmed </a:t>
            </a:r>
            <a:r>
              <a:rPr lang="en-US" dirty="0"/>
              <a:t>Americans </a:t>
            </a:r>
            <a:r>
              <a:rPr lang="en-US" dirty="0" smtClean="0"/>
              <a:t>with their </a:t>
            </a:r>
            <a:r>
              <a:rPr lang="en-US" dirty="0"/>
              <a:t>youth and energy</a:t>
            </a:r>
          </a:p>
        </p:txBody>
      </p:sp>
    </p:spTree>
    <p:extLst>
      <p:ext uri="{BB962C8B-B14F-4D97-AF65-F5344CB8AC3E}">
        <p14:creationId xmlns:p14="http://schemas.microsoft.com/office/powerpoint/2010/main" val="266215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Kennedy promised America a New Frontier.</a:t>
            </a:r>
          </a:p>
          <a:p>
            <a:r>
              <a:rPr lang="en-US" dirty="0"/>
              <a:t>He pledged </a:t>
            </a:r>
            <a:r>
              <a:rPr lang="en-US" dirty="0" smtClean="0"/>
              <a:t>to create economic opportunity and expand healthcare and </a:t>
            </a:r>
            <a:r>
              <a:rPr lang="en-US" dirty="0"/>
              <a:t>civil rights</a:t>
            </a:r>
            <a:r>
              <a:rPr lang="en-US" dirty="0" smtClean="0"/>
              <a:t>.</a:t>
            </a:r>
          </a:p>
          <a:p>
            <a:r>
              <a:rPr lang="en-US" dirty="0"/>
              <a:t>He also </a:t>
            </a:r>
            <a:r>
              <a:rPr lang="en-US" dirty="0" smtClean="0"/>
              <a:t>wanted to jump-start the space program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953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Kennedys Domestic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of President Kennedy’s </a:t>
            </a:r>
            <a:r>
              <a:rPr lang="en-US" b="1" dirty="0"/>
              <a:t>New Frontier </a:t>
            </a:r>
            <a:r>
              <a:rPr lang="en-US" dirty="0" smtClean="0"/>
              <a:t>proposals succeeded</a:t>
            </a:r>
            <a:r>
              <a:rPr lang="en-US" dirty="0"/>
              <a:t>. Kennedy was able </a:t>
            </a:r>
            <a:r>
              <a:rPr lang="en-US" dirty="0" smtClean="0"/>
              <a:t>to</a:t>
            </a:r>
          </a:p>
          <a:p>
            <a:pPr marL="457200" lvl="1" indent="0">
              <a:buNone/>
            </a:pPr>
            <a:r>
              <a:rPr lang="en-US" dirty="0" smtClean="0"/>
              <a:t>	Increase </a:t>
            </a:r>
            <a:r>
              <a:rPr lang="en-US" dirty="0"/>
              <a:t>the minimum </a:t>
            </a:r>
            <a:r>
              <a:rPr lang="en-US" dirty="0" smtClean="0"/>
              <a:t>wage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Extend </a:t>
            </a:r>
            <a:r>
              <a:rPr lang="en-US" dirty="0"/>
              <a:t>Social Security </a:t>
            </a:r>
            <a:r>
              <a:rPr lang="en-US" dirty="0" smtClean="0"/>
              <a:t>benefit</a:t>
            </a:r>
          </a:p>
          <a:p>
            <a:pPr marL="0" indent="0">
              <a:buNone/>
            </a:pPr>
            <a:r>
              <a:rPr lang="en-US" dirty="0" smtClean="0"/>
              <a:t>	Improve </a:t>
            </a:r>
            <a:r>
              <a:rPr lang="en-US" dirty="0"/>
              <a:t>the welfare </a:t>
            </a:r>
            <a:r>
              <a:rPr lang="en-US" dirty="0" smtClean="0"/>
              <a:t>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Pass </a:t>
            </a:r>
            <a:r>
              <a:rPr lang="en-US" dirty="0"/>
              <a:t>the first </a:t>
            </a:r>
            <a:r>
              <a:rPr lang="en-US" b="1" dirty="0"/>
              <a:t>Equal Pay Act </a:t>
            </a:r>
            <a:r>
              <a:rPr lang="en-US" dirty="0"/>
              <a:t>for </a:t>
            </a:r>
            <a:r>
              <a:rPr lang="en-US" dirty="0" smtClean="0"/>
              <a:t>men and women (</a:t>
            </a:r>
            <a:r>
              <a:rPr lang="en-US" dirty="0"/>
              <a:t>aimed at abolishing wage disparity based on sex </a:t>
            </a:r>
            <a:r>
              <a:rPr lang="en-US" dirty="0" smtClean="0"/>
              <a:t>)</a:t>
            </a:r>
          </a:p>
          <a:p>
            <a:r>
              <a:rPr lang="en-US" dirty="0"/>
              <a:t>However, a conservative Congress prevented </a:t>
            </a:r>
            <a:r>
              <a:rPr lang="en-US" dirty="0" smtClean="0"/>
              <a:t>Kennedy from </a:t>
            </a:r>
            <a:r>
              <a:rPr lang="en-US" dirty="0"/>
              <a:t>enacting all of the programs he proposed.</a:t>
            </a:r>
          </a:p>
        </p:txBody>
      </p:sp>
    </p:spTree>
    <p:extLst>
      <p:ext uri="{BB962C8B-B14F-4D97-AF65-F5344CB8AC3E}">
        <p14:creationId xmlns:p14="http://schemas.microsoft.com/office/powerpoint/2010/main" val="26774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Stimulating a Sluggish Economy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military </a:t>
            </a:r>
            <a:r>
              <a:rPr lang="en-US" dirty="0" smtClean="0"/>
              <a:t>spending Tax </a:t>
            </a:r>
            <a:r>
              <a:rPr lang="en-US" dirty="0"/>
              <a:t>credits for business </a:t>
            </a:r>
            <a:r>
              <a:rPr lang="en-US" dirty="0" smtClean="0"/>
              <a:t>and tax </a:t>
            </a:r>
            <a:r>
              <a:rPr lang="en-US" dirty="0"/>
              <a:t>cuts for the middle class</a:t>
            </a:r>
          </a:p>
          <a:p>
            <a:r>
              <a:rPr lang="en-US" dirty="0" smtClean="0"/>
              <a:t> </a:t>
            </a:r>
            <a:r>
              <a:rPr lang="en-US" b="1" dirty="0"/>
              <a:t>Deficit spending </a:t>
            </a:r>
            <a:r>
              <a:rPr lang="en-US" dirty="0"/>
              <a:t>to </a:t>
            </a:r>
            <a:r>
              <a:rPr lang="en-US" dirty="0" smtClean="0"/>
              <a:t>stimulate the economy (</a:t>
            </a:r>
            <a:r>
              <a:rPr lang="en-US" dirty="0"/>
              <a:t>the amount by which spending exceeds revenue over a particular period of time, also called simply deficit, or budget deficit; the opposite of budget </a:t>
            </a:r>
            <a:r>
              <a:rPr lang="en-US" dirty="0" smtClean="0"/>
              <a:t>surplus)</a:t>
            </a:r>
          </a:p>
          <a:p>
            <a:r>
              <a:rPr lang="en-US" dirty="0"/>
              <a:t>Kennedy’s economic initiatives led </a:t>
            </a:r>
            <a:r>
              <a:rPr lang="en-US" dirty="0" smtClean="0"/>
              <a:t>to tremendous </a:t>
            </a:r>
            <a:r>
              <a:rPr lang="en-US" dirty="0"/>
              <a:t>economic growth in </a:t>
            </a:r>
            <a:r>
              <a:rPr lang="en-US" dirty="0" smtClean="0"/>
              <a:t>the late </a:t>
            </a:r>
            <a:r>
              <a:rPr lang="en-US" dirty="0"/>
              <a:t>1960s.</a:t>
            </a:r>
          </a:p>
        </p:txBody>
      </p:sp>
    </p:spTree>
    <p:extLst>
      <p:ext uri="{BB962C8B-B14F-4D97-AF65-F5344CB8AC3E}">
        <p14:creationId xmlns:p14="http://schemas.microsoft.com/office/powerpoint/2010/main" val="127221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Moving Cautiously on 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Civil rights marches and </a:t>
            </a:r>
            <a:r>
              <a:rPr lang="en-US" b="1" dirty="0" smtClean="0"/>
              <a:t>demonstrations took </a:t>
            </a:r>
            <a:r>
              <a:rPr lang="en-US" b="1" dirty="0"/>
              <a:t>place all across the </a:t>
            </a:r>
            <a:r>
              <a:rPr lang="en-US" b="1" dirty="0" smtClean="0"/>
              <a:t>country</a:t>
            </a:r>
            <a:endParaRPr lang="en-US" b="1" dirty="0"/>
          </a:p>
          <a:p>
            <a:r>
              <a:rPr lang="en-US" dirty="0"/>
              <a:t>Kennedy introduced a civil rights bill in </a:t>
            </a:r>
            <a:r>
              <a:rPr lang="en-US" dirty="0" smtClean="0"/>
              <a:t>1963.</a:t>
            </a:r>
          </a:p>
          <a:p>
            <a:r>
              <a:rPr lang="en-US" dirty="0" smtClean="0"/>
              <a:t>He </a:t>
            </a:r>
            <a:r>
              <a:rPr lang="en-US" dirty="0"/>
              <a:t>also proposed to strengthen civil rights </a:t>
            </a:r>
            <a:r>
              <a:rPr lang="en-US" dirty="0" smtClean="0"/>
              <a:t>in response </a:t>
            </a:r>
            <a:r>
              <a:rPr lang="en-US" dirty="0"/>
              <a:t>to the violence in the South.</a:t>
            </a:r>
          </a:p>
        </p:txBody>
      </p:sp>
    </p:spTree>
    <p:extLst>
      <p:ext uri="{BB962C8B-B14F-4D97-AF65-F5344CB8AC3E}">
        <p14:creationId xmlns:p14="http://schemas.microsoft.com/office/powerpoint/2010/main" val="1110961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Racing Into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Kennedy recognized the need for the United </a:t>
            </a:r>
            <a:r>
              <a:rPr lang="en-US" b="1" dirty="0" smtClean="0"/>
              <a:t>States to </a:t>
            </a:r>
            <a:r>
              <a:rPr lang="en-US" b="1" dirty="0"/>
              <a:t>beat the Soviet Union in the space race</a:t>
            </a:r>
            <a:r>
              <a:rPr lang="en-US" b="1" dirty="0" smtClean="0"/>
              <a:t>. </a:t>
            </a:r>
          </a:p>
          <a:p>
            <a:r>
              <a:rPr lang="en-US" dirty="0" smtClean="0"/>
              <a:t>Congress </a:t>
            </a:r>
            <a:r>
              <a:rPr lang="en-US" dirty="0"/>
              <a:t>gave generous funding </a:t>
            </a:r>
            <a:r>
              <a:rPr lang="en-US" dirty="0" smtClean="0"/>
              <a:t>to NASA</a:t>
            </a:r>
            <a:r>
              <a:rPr lang="en-US" dirty="0"/>
              <a:t>, the National Aeronautics </a:t>
            </a:r>
            <a:r>
              <a:rPr lang="en-US" dirty="0" smtClean="0"/>
              <a:t>and Space </a:t>
            </a:r>
            <a:r>
              <a:rPr lang="en-US" dirty="0"/>
              <a:t>Administration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1961 NASA put astronaut Alan Shepard into a suborbital space flight aboard the Project Mercury space capsule Freedom 7. </a:t>
            </a:r>
          </a:p>
          <a:p>
            <a:r>
              <a:rPr lang="en-US" dirty="0" smtClean="0"/>
              <a:t>He made it a national goal to place a man on the moon before 1970.</a:t>
            </a:r>
            <a:endParaRPr lang="en-US" b="1" dirty="0"/>
          </a:p>
          <a:p>
            <a:r>
              <a:rPr lang="en-US" b="1" dirty="0" smtClean="0"/>
              <a:t>In </a:t>
            </a:r>
            <a:r>
              <a:rPr lang="en-US" b="1" dirty="0"/>
              <a:t>July, 1969 </a:t>
            </a:r>
            <a:r>
              <a:rPr lang="en-US" b="1" dirty="0" smtClean="0"/>
              <a:t>an American </a:t>
            </a:r>
            <a:r>
              <a:rPr lang="en-US" b="1" dirty="0"/>
              <a:t>flag flew on the moon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Neil Armstrong left his space craft Columbia's lading vehicle and became the first man to step on the moon.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2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President is Assassinated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In November, 1963, while riding in </a:t>
            </a:r>
            <a:r>
              <a:rPr lang="en-US" b="1" dirty="0" smtClean="0"/>
              <a:t>a motorcade </a:t>
            </a:r>
            <a:r>
              <a:rPr lang="en-US" b="1" dirty="0"/>
              <a:t>in Dallas, Texas, </a:t>
            </a:r>
            <a:r>
              <a:rPr lang="en-US" b="1" dirty="0" smtClean="0"/>
              <a:t>President Kennedy </a:t>
            </a:r>
            <a:r>
              <a:rPr lang="en-US" b="1" dirty="0"/>
              <a:t>was </a:t>
            </a:r>
            <a:r>
              <a:rPr lang="en-US" b="1" dirty="0" smtClean="0"/>
              <a:t>assassinated by Lee </a:t>
            </a:r>
            <a:r>
              <a:rPr lang="en-US" b="1" smtClean="0"/>
              <a:t>Harvey Oswald.</a:t>
            </a:r>
            <a:endParaRPr lang="en-US" b="1" dirty="0"/>
          </a:p>
          <a:p>
            <a:r>
              <a:rPr lang="en-US" dirty="0"/>
              <a:t>The senseless murder deeply </a:t>
            </a:r>
            <a:r>
              <a:rPr lang="en-US" dirty="0" smtClean="0"/>
              <a:t>saddened Americans</a:t>
            </a:r>
            <a:r>
              <a:rPr lang="en-US" dirty="0"/>
              <a:t>.</a:t>
            </a:r>
          </a:p>
          <a:p>
            <a:r>
              <a:rPr lang="en-US" dirty="0"/>
              <a:t>To many, it seemed that America’s </a:t>
            </a:r>
            <a:r>
              <a:rPr lang="en-US" dirty="0" smtClean="0"/>
              <a:t>innocence had </a:t>
            </a:r>
            <a:r>
              <a:rPr lang="en-US" dirty="0"/>
              <a:t>died with Kennedy</a:t>
            </a:r>
            <a:r>
              <a:rPr lang="en-US" dirty="0" smtClean="0"/>
              <a:t>.</a:t>
            </a:r>
          </a:p>
          <a:p>
            <a:r>
              <a:rPr lang="en-US" b="1" dirty="0"/>
              <a:t>After Kennedy’s death, Vice President </a:t>
            </a:r>
            <a:r>
              <a:rPr lang="en-US" b="1" dirty="0" smtClean="0"/>
              <a:t>Johnson was </a:t>
            </a:r>
            <a:r>
              <a:rPr lang="en-US" b="1" dirty="0"/>
              <a:t>sworn in as the new President</a:t>
            </a:r>
            <a:r>
              <a:rPr lang="en-US" dirty="0" smtClean="0"/>
              <a:t>.</a:t>
            </a:r>
          </a:p>
          <a:p>
            <a:r>
              <a:rPr lang="en-US" dirty="0"/>
              <a:t>The nation moved to </a:t>
            </a:r>
            <a:r>
              <a:rPr lang="en-US" dirty="0" smtClean="0"/>
              <a:t>resolve the </a:t>
            </a:r>
            <a:r>
              <a:rPr lang="en-US" dirty="0"/>
              <a:t>economic and </a:t>
            </a:r>
            <a:r>
              <a:rPr lang="en-US" dirty="0" smtClean="0"/>
              <a:t>equality issues </a:t>
            </a:r>
            <a:r>
              <a:rPr lang="en-US" dirty="0"/>
              <a:t>Kennedy </a:t>
            </a:r>
            <a:r>
              <a:rPr lang="en-US" dirty="0" smtClean="0"/>
              <a:t>had identified</a:t>
            </a:r>
            <a:r>
              <a:rPr lang="en-US" dirty="0"/>
              <a:t>.</a:t>
            </a:r>
          </a:p>
          <a:p>
            <a:r>
              <a:rPr lang="en-US" b="1" dirty="0"/>
              <a:t>After Kennedy’s death, Vice President </a:t>
            </a:r>
            <a:r>
              <a:rPr lang="en-US" b="1" dirty="0" smtClean="0"/>
              <a:t>Johnson was </a:t>
            </a:r>
            <a:r>
              <a:rPr lang="en-US" b="1" dirty="0"/>
              <a:t>sworn in as the new President</a:t>
            </a:r>
            <a:r>
              <a:rPr lang="en-US" dirty="0"/>
              <a:t>.</a:t>
            </a:r>
          </a:p>
          <a:p>
            <a:r>
              <a:rPr lang="en-US" dirty="0"/>
              <a:t>Johnson also </a:t>
            </a:r>
            <a:r>
              <a:rPr lang="en-US" dirty="0" smtClean="0"/>
              <a:t>appointed the </a:t>
            </a:r>
            <a:r>
              <a:rPr lang="en-US" b="1" dirty="0"/>
              <a:t>Warren </a:t>
            </a:r>
            <a:r>
              <a:rPr lang="en-US" b="1" dirty="0" smtClean="0"/>
              <a:t>Commission </a:t>
            </a:r>
            <a:r>
              <a:rPr lang="en-US" dirty="0" smtClean="0"/>
              <a:t>to </a:t>
            </a:r>
            <a:r>
              <a:rPr lang="en-US" dirty="0"/>
              <a:t>investigate </a:t>
            </a:r>
            <a:r>
              <a:rPr lang="en-US" dirty="0" smtClean="0"/>
              <a:t>the assassination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of President </a:t>
            </a:r>
            <a:r>
              <a:rPr lang="en-US" dirty="0"/>
              <a:t>Kennedy.</a:t>
            </a:r>
          </a:p>
        </p:txBody>
      </p:sp>
    </p:spTree>
    <p:extLst>
      <p:ext uri="{BB962C8B-B14F-4D97-AF65-F5344CB8AC3E}">
        <p14:creationId xmlns:p14="http://schemas.microsoft.com/office/powerpoint/2010/main" val="4011107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423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Kennedys New Frontier</vt:lpstr>
      <vt:lpstr>The Kennedy Style</vt:lpstr>
      <vt:lpstr>PowerPoint Presentation</vt:lpstr>
      <vt:lpstr>Kennedys Domestic Program</vt:lpstr>
      <vt:lpstr>Stimulating a Sluggish Economy </vt:lpstr>
      <vt:lpstr>Moving Cautiously on Civil Rights</vt:lpstr>
      <vt:lpstr>Racing Into Space</vt:lpstr>
      <vt:lpstr>The President is Assassinated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Kennedys New Frontier</dc:title>
  <dc:creator>User</dc:creator>
  <cp:lastModifiedBy>User</cp:lastModifiedBy>
  <cp:revision>4</cp:revision>
  <dcterms:created xsi:type="dcterms:W3CDTF">2017-10-30T12:12:14Z</dcterms:created>
  <dcterms:modified xsi:type="dcterms:W3CDTF">2018-08-29T14:39:04Z</dcterms:modified>
</cp:coreProperties>
</file>