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0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8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2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6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2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5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0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4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7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3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80197-CFC3-4AFD-9ECF-C1D5ED9999E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BF7E4-BD7F-4817-BB36-A3B7AD731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7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Johnsons Great Society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286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Protecting the Environment and the Consumer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Books to raise awareness: Rachel Carson’s </a:t>
            </a:r>
            <a:r>
              <a:rPr lang="en-US" i="1" dirty="0" smtClean="0"/>
              <a:t>Silent Spring </a:t>
            </a:r>
            <a:r>
              <a:rPr lang="en-US" dirty="0" smtClean="0"/>
              <a:t>detailed how chemical fertilizers and pesticides were damaging the ecosystem.</a:t>
            </a:r>
          </a:p>
          <a:p>
            <a:r>
              <a:rPr lang="en-US" dirty="0" smtClean="0"/>
              <a:t>Ralph  Nader’s Unsafe at Any Speed, attacked the automotive industry for its lack of concern for passenger safety. </a:t>
            </a:r>
          </a:p>
          <a:p>
            <a:r>
              <a:rPr lang="en-US" dirty="0" smtClean="0"/>
              <a:t>Water Quality Act and Clean Water Restoration Act aimed at improving water and air standards in the country. </a:t>
            </a:r>
          </a:p>
          <a:p>
            <a:r>
              <a:rPr lang="en-US" dirty="0" smtClean="0"/>
              <a:t>National Traffic and Motor Vehicle Safety Act established safety standards for automotive vehicles.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12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New Immigration Policies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Origins Act 1921 and 1924 had established a quota system that favored Western European immigrants and limited immigrants from other parts of the world. </a:t>
            </a:r>
          </a:p>
          <a:p>
            <a:r>
              <a:rPr lang="en-US" dirty="0" smtClean="0"/>
              <a:t>Immigration and Nationality Act 1965 altered Americans quota system. Nearly 170,000 immigrants from the Eastern </a:t>
            </a:r>
            <a:r>
              <a:rPr lang="en-US" dirty="0" err="1" smtClean="0"/>
              <a:t>Hemishpehere</a:t>
            </a:r>
            <a:r>
              <a:rPr lang="en-US" dirty="0" smtClean="0"/>
              <a:t> were allowed into the country. 120,000 from </a:t>
            </a:r>
            <a:r>
              <a:rPr lang="en-US" dirty="0" err="1" smtClean="0"/>
              <a:t>from</a:t>
            </a:r>
            <a:r>
              <a:rPr lang="en-US" dirty="0" smtClean="0"/>
              <a:t> Western Hemisphere were welcomed.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37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Legacy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Society did not completely alter America, they did improve the lives of millions of individual Americans. Poverty and infant mortality rates declined. </a:t>
            </a:r>
          </a:p>
          <a:p>
            <a:r>
              <a:rPr lang="en-US" dirty="0" smtClean="0"/>
              <a:t>Medicare and Medicaid delivered needed healthcare to millions of elderly and poor Americans.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63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Supreme Court and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Warren Court became the most liberal court in America history.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68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Congressional Districts and Voters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Baker v. </a:t>
            </a:r>
            <a:r>
              <a:rPr lang="en-US" dirty="0" err="1" smtClean="0"/>
              <a:t>Carr</a:t>
            </a:r>
            <a:r>
              <a:rPr lang="en-US" dirty="0" smtClean="0"/>
              <a:t> the Supreme Court ruled in favor of reapportionment on the basis of “one man, one vote.”</a:t>
            </a:r>
          </a:p>
          <a:p>
            <a:r>
              <a:rPr lang="en-US" dirty="0" smtClean="0"/>
              <a:t>Reynolds v. Sims the court reaffirmed it decision adding that any arrangement other than “one man, one vote” violated the equal protection clause of the 14</a:t>
            </a:r>
            <a:r>
              <a:rPr lang="en-US" baseline="30000" dirty="0" smtClean="0"/>
              <a:t>th</a:t>
            </a:r>
            <a:r>
              <a:rPr lang="en-US" dirty="0" smtClean="0"/>
              <a:t> amendment.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02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Rights of the Accused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four landmark cases, the Court broadened the individual  rights of accused criminals and narrowed those of federal, state and local government.</a:t>
            </a:r>
          </a:p>
          <a:p>
            <a:r>
              <a:rPr lang="en-US" dirty="0" err="1" smtClean="0"/>
              <a:t>Mapp</a:t>
            </a:r>
            <a:r>
              <a:rPr lang="en-US" dirty="0" smtClean="0"/>
              <a:t> v. Ohio: ruled that evidence obtained illegally violated the 4</a:t>
            </a:r>
            <a:r>
              <a:rPr lang="en-US" baseline="30000" dirty="0" smtClean="0"/>
              <a:t>th</a:t>
            </a:r>
            <a:r>
              <a:rPr lang="en-US" dirty="0" smtClean="0"/>
              <a:t> amendment and had to be excluded from federal and state trials. </a:t>
            </a:r>
          </a:p>
          <a:p>
            <a:r>
              <a:rPr lang="en-US" dirty="0" smtClean="0"/>
              <a:t>Gideon v. </a:t>
            </a:r>
            <a:r>
              <a:rPr lang="en-US" dirty="0" err="1" smtClean="0"/>
              <a:t>Wainright</a:t>
            </a:r>
            <a:r>
              <a:rPr lang="en-US" dirty="0" smtClean="0"/>
              <a:t>: all accused criminals had the right to a lawyer whether or not they could pay for one. </a:t>
            </a:r>
          </a:p>
          <a:p>
            <a:r>
              <a:rPr lang="en-US" dirty="0" smtClean="0"/>
              <a:t>Escobedo v. Illinois Warren expanded on Gideon v. </a:t>
            </a:r>
            <a:r>
              <a:rPr lang="en-US" dirty="0" err="1" smtClean="0"/>
              <a:t>Wainright</a:t>
            </a:r>
            <a:r>
              <a:rPr lang="en-US" dirty="0" smtClean="0"/>
              <a:t> by adding that every accused lawbreaker had to be offered access to a lawyer before questioning and all evidence obtained from a suspect who had not been informed of his or her right to a lawyer could not be used in court.</a:t>
            </a:r>
          </a:p>
          <a:p>
            <a:r>
              <a:rPr lang="en-US" dirty="0" smtClean="0"/>
              <a:t>Miranda v. Arizona accused criminal had to be informed of his or her 5</a:t>
            </a:r>
            <a:r>
              <a:rPr lang="en-US" baseline="30000" dirty="0" smtClean="0"/>
              <a:t>th</a:t>
            </a:r>
            <a:r>
              <a:rPr lang="en-US" dirty="0" smtClean="0"/>
              <a:t> 6</a:t>
            </a:r>
            <a:r>
              <a:rPr lang="en-US" baseline="30000" dirty="0" smtClean="0"/>
              <a:t>th</a:t>
            </a:r>
            <a:r>
              <a:rPr lang="en-US" dirty="0" smtClean="0"/>
              <a:t> amendment rights before questioning.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63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Separation of Church and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Engel v. Vitale warren court addressed the separation of church and state . Involved whether of not a public school could require students to recite a state sanctioned prayer. Ruling: school prayer was a violation of first amendment and an attempt by governmental body to promote religion.</a:t>
            </a:r>
          </a:p>
          <a:p>
            <a:r>
              <a:rPr lang="en-US" dirty="0" smtClean="0"/>
              <a:t>Abington v. </a:t>
            </a:r>
            <a:r>
              <a:rPr lang="en-US" dirty="0" err="1" smtClean="0"/>
              <a:t>Schemp</a:t>
            </a:r>
            <a:r>
              <a:rPr lang="en-US" dirty="0" smtClean="0"/>
              <a:t> </a:t>
            </a:r>
            <a:r>
              <a:rPr lang="en-US" smtClean="0"/>
              <a:t>ruled bible </a:t>
            </a:r>
            <a:r>
              <a:rPr lang="en-US" dirty="0" smtClean="0"/>
              <a:t>reading in public schools also violated the 1</a:t>
            </a:r>
            <a:r>
              <a:rPr lang="en-US" baseline="30000" dirty="0" smtClean="0"/>
              <a:t>st</a:t>
            </a:r>
            <a:r>
              <a:rPr lang="en-US" dirty="0" smtClean="0"/>
              <a:t> amendment.  Two decisions divided religious groups and the American people.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81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Johnsons Rise to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Born in Texas</a:t>
            </a:r>
          </a:p>
          <a:p>
            <a:r>
              <a:rPr lang="en-US" dirty="0" smtClean="0"/>
              <a:t>Taught at a tiny segregated school for Mexican Americans</a:t>
            </a:r>
          </a:p>
        </p:txBody>
      </p:sp>
    </p:spTree>
    <p:extLst>
      <p:ext uri="{BB962C8B-B14F-4D97-AF65-F5344CB8AC3E}">
        <p14:creationId xmlns:p14="http://schemas.microsoft.com/office/powerpoint/2010/main" val="145528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Determined Texan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Texas Congressman’s secretary and then as the head of the </a:t>
            </a:r>
            <a:r>
              <a:rPr lang="en-US" dirty="0" err="1" smtClean="0"/>
              <a:t>Texaas</a:t>
            </a:r>
            <a:r>
              <a:rPr lang="en-US" dirty="0" smtClean="0"/>
              <a:t> National Youth Administration</a:t>
            </a:r>
          </a:p>
          <a:p>
            <a:r>
              <a:rPr lang="en-US" dirty="0" smtClean="0"/>
              <a:t>Elected to Congress 1937</a:t>
            </a:r>
          </a:p>
          <a:p>
            <a:r>
              <a:rPr lang="en-US" dirty="0" smtClean="0"/>
              <a:t>Elected to Senate 1948</a:t>
            </a:r>
          </a:p>
          <a:p>
            <a:r>
              <a:rPr lang="en-US" dirty="0" smtClean="0"/>
              <a:t>He was instrumental in pushing the Civil Rights Act through Congress.</a:t>
            </a:r>
          </a:p>
          <a:p>
            <a:r>
              <a:rPr lang="en-US" dirty="0" smtClean="0"/>
              <a:t>1960 hoped to be chosen by Democratic party to run for President. </a:t>
            </a:r>
          </a:p>
          <a:p>
            <a:pPr lvl="1"/>
            <a:r>
              <a:rPr lang="en-US" dirty="0" smtClean="0"/>
              <a:t>Agreed to </a:t>
            </a:r>
            <a:r>
              <a:rPr lang="en-US" smtClean="0"/>
              <a:t>join Kennedy as V.P.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91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Kennedy Legacy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Johnsons ability to build consensus or agreement on an issue by group, the Civil Rights Act became law in 1964.</a:t>
            </a:r>
          </a:p>
          <a:p>
            <a:r>
              <a:rPr lang="en-US" dirty="0" smtClean="0"/>
              <a:t>It outlawed discrimination in voting, education, and public accommodations</a:t>
            </a:r>
          </a:p>
          <a:p>
            <a:r>
              <a:rPr lang="en-US" dirty="0" smtClean="0"/>
              <a:t>Demanded an end to discrimination in hospitals, restaurants, theaters, and other places open to public.</a:t>
            </a:r>
          </a:p>
          <a:p>
            <a:r>
              <a:rPr lang="en-US" dirty="0" smtClean="0"/>
              <a:t>Equal Employment Opportunity Commission to fight hiring discrimination. </a:t>
            </a:r>
          </a:p>
          <a:p>
            <a:r>
              <a:rPr lang="en-US" dirty="0" smtClean="0"/>
              <a:t>Title VII (7) discrimination on basis of sex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442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Johnson Declares a War on Poverty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“declare an unconditional war on poverty” intentions made at his first State of the Union Address.</a:t>
            </a:r>
          </a:p>
          <a:p>
            <a:r>
              <a:rPr lang="en-US" b="1" dirty="0" smtClean="0"/>
              <a:t>War on Poverty </a:t>
            </a:r>
            <a:r>
              <a:rPr lang="en-US" dirty="0" smtClean="0"/>
              <a:t>introduced measures to train the jobless educate the uneducated and healthcare for those in need. </a:t>
            </a:r>
          </a:p>
          <a:p>
            <a:r>
              <a:rPr lang="en-US" dirty="0" smtClean="0"/>
              <a:t>Economic Opportunity Act created the Job Corps to train young men and women between 16-21 in work skills they need to acquire better jobs and move out of poverty </a:t>
            </a:r>
          </a:p>
          <a:p>
            <a:pPr lvl="1"/>
            <a:r>
              <a:rPr lang="en-US" dirty="0" smtClean="0"/>
              <a:t>Established Volunteers in Service to America (VISTA) </a:t>
            </a:r>
          </a:p>
          <a:p>
            <a:pPr lvl="2"/>
            <a:r>
              <a:rPr lang="en-US" dirty="0" smtClean="0"/>
              <a:t>Sent American volunteers into poverty stricken American communities in an effort to solve the country's pressing economic educational and medical problems.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70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Johnson Defeats Goldwater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1964 Presidential Election </a:t>
            </a:r>
          </a:p>
          <a:p>
            <a:r>
              <a:rPr lang="en-US" dirty="0" smtClean="0"/>
              <a:t>Republicans nominated Barry Goldwater, economic and social views opposite of Johnson. </a:t>
            </a:r>
          </a:p>
          <a:p>
            <a:r>
              <a:rPr lang="en-US" dirty="0" smtClean="0"/>
              <a:t>Johnson: Federal government could best regulate the economy and promote social justice. </a:t>
            </a:r>
          </a:p>
          <a:p>
            <a:r>
              <a:rPr lang="en-US" dirty="0" smtClean="0"/>
              <a:t>Goldwater: Federal government was the problem not the solution. Favored tax cuts and right to work laws and opposed social welfare and government spending on education, public housing and renewal programs. </a:t>
            </a:r>
          </a:p>
          <a:p>
            <a:r>
              <a:rPr lang="en-US" dirty="0" smtClean="0"/>
              <a:t>Johnson won by a landslide.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90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Great Society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Johnson outlined his vision of America at University of Michigan.</a:t>
            </a:r>
          </a:p>
          <a:p>
            <a:r>
              <a:rPr lang="en-US" dirty="0" smtClean="0"/>
              <a:t>During the previous several centuries Americans had spread across the continent, developed industrially and created great wealth. But work of America was not complete.</a:t>
            </a:r>
          </a:p>
          <a:p>
            <a:r>
              <a:rPr lang="en-US" dirty="0" smtClean="0"/>
              <a:t>“an end to poverty and racial injustice”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43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Healthcare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care for the Aged program or Medicare, which provided hospital insurance for Americans in the Social Security system who were age 65 or older. </a:t>
            </a:r>
          </a:p>
          <a:p>
            <a:r>
              <a:rPr lang="en-US" dirty="0" err="1" smtClean="0"/>
              <a:t>Medicad</a:t>
            </a:r>
            <a:r>
              <a:rPr lang="en-US" dirty="0" smtClean="0"/>
              <a:t> provided basic medical services to poor and disabled Americans who were not part of Social Security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27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1965 Elementary and Secondary Education Act was designed to aid schools in poorer communities. Provided federal funds.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81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940</Words>
  <Application>Microsoft Office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Johnsons Great Society</vt:lpstr>
      <vt:lpstr>Johnsons Rise to Leadership</vt:lpstr>
      <vt:lpstr>A Determined Texan</vt:lpstr>
      <vt:lpstr>The Kennedy Legacy</vt:lpstr>
      <vt:lpstr>Johnson Declares a War on Poverty</vt:lpstr>
      <vt:lpstr>Johnson Defeats Goldwater</vt:lpstr>
      <vt:lpstr>The Great Society </vt:lpstr>
      <vt:lpstr>Healthcare Insurance</vt:lpstr>
      <vt:lpstr>Education</vt:lpstr>
      <vt:lpstr>Protecting the Environment and the Consumer </vt:lpstr>
      <vt:lpstr>New Immigration Policies </vt:lpstr>
      <vt:lpstr>The Legacy</vt:lpstr>
      <vt:lpstr>The Supreme Court and Reform</vt:lpstr>
      <vt:lpstr>Congressional Districts and Voters Rights</vt:lpstr>
      <vt:lpstr>Rights of the Accused</vt:lpstr>
      <vt:lpstr>Separation of Church and State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Johnsons Great Society</dc:title>
  <dc:creator>User</dc:creator>
  <cp:lastModifiedBy>User</cp:lastModifiedBy>
  <cp:revision>18</cp:revision>
  <dcterms:created xsi:type="dcterms:W3CDTF">2017-10-30T12:46:06Z</dcterms:created>
  <dcterms:modified xsi:type="dcterms:W3CDTF">2018-08-29T14:39:26Z</dcterms:modified>
</cp:coreProperties>
</file>