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D37D6A-6C4D-4747-90E5-AF3F8FE2552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1704708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D37D6A-6C4D-4747-90E5-AF3F8FE2552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2640890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D37D6A-6C4D-4747-90E5-AF3F8FE2552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4020601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D37D6A-6C4D-4747-90E5-AF3F8FE2552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329896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D37D6A-6C4D-4747-90E5-AF3F8FE25527}"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2492909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D37D6A-6C4D-4747-90E5-AF3F8FE2552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37830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D37D6A-6C4D-4747-90E5-AF3F8FE25527}"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189440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D37D6A-6C4D-4747-90E5-AF3F8FE25527}"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227530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37D6A-6C4D-4747-90E5-AF3F8FE25527}"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423100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D37D6A-6C4D-4747-90E5-AF3F8FE2552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369598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D37D6A-6C4D-4747-90E5-AF3F8FE25527}"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CF01FF-0C88-42E9-99E4-FB99CE697DAE}" type="slidenum">
              <a:rPr lang="en-US" smtClean="0"/>
              <a:t>‹#›</a:t>
            </a:fld>
            <a:endParaRPr lang="en-US"/>
          </a:p>
        </p:txBody>
      </p:sp>
    </p:spTree>
    <p:extLst>
      <p:ext uri="{BB962C8B-B14F-4D97-AF65-F5344CB8AC3E}">
        <p14:creationId xmlns:p14="http://schemas.microsoft.com/office/powerpoint/2010/main" val="403517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D37D6A-6C4D-4747-90E5-AF3F8FE25527}"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CF01FF-0C88-42E9-99E4-FB99CE697DAE}" type="slidenum">
              <a:rPr lang="en-US" smtClean="0"/>
              <a:t>‹#›</a:t>
            </a:fld>
            <a:endParaRPr lang="en-US"/>
          </a:p>
        </p:txBody>
      </p:sp>
    </p:spTree>
    <p:extLst>
      <p:ext uri="{BB962C8B-B14F-4D97-AF65-F5344CB8AC3E}">
        <p14:creationId xmlns:p14="http://schemas.microsoft.com/office/powerpoint/2010/main" val="336138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Origins of the Vietnam War</a:t>
            </a:r>
            <a:endParaRPr lang="en-US" dirty="0"/>
          </a:p>
        </p:txBody>
      </p:sp>
      <p:sp>
        <p:nvSpPr>
          <p:cNvPr id="3" name="Subtitle 2"/>
          <p:cNvSpPr>
            <a:spLocks noGrp="1"/>
          </p:cNvSpPr>
          <p:nvPr>
            <p:ph type="subTitle" idx="1"/>
          </p:nvPr>
        </p:nvSpPr>
        <p:spPr/>
        <p:txBody>
          <a:bodyPr/>
          <a:lstStyle/>
          <a:p>
            <a:r>
              <a:rPr lang="en-US" dirty="0" smtClean="0"/>
              <a:t>29.1</a:t>
            </a:r>
            <a:endParaRPr lang="en-US" dirty="0"/>
          </a:p>
        </p:txBody>
      </p:sp>
    </p:spTree>
    <p:extLst>
      <p:ext uri="{BB962C8B-B14F-4D97-AF65-F5344CB8AC3E}">
        <p14:creationId xmlns:p14="http://schemas.microsoft.com/office/powerpoint/2010/main" val="51507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Communist Opposition Grows</a:t>
            </a:r>
            <a:endParaRPr lang="en-US" dirty="0"/>
          </a:p>
        </p:txBody>
      </p:sp>
      <p:sp>
        <p:nvSpPr>
          <p:cNvPr id="3" name="Content Placeholder 2"/>
          <p:cNvSpPr>
            <a:spLocks noGrp="1"/>
          </p:cNvSpPr>
          <p:nvPr>
            <p:ph idx="1"/>
          </p:nvPr>
        </p:nvSpPr>
        <p:spPr/>
        <p:txBody>
          <a:bodyPr>
            <a:normAutofit/>
          </a:bodyPr>
          <a:lstStyle/>
          <a:p>
            <a:r>
              <a:rPr lang="en-US" dirty="0" smtClean="0"/>
              <a:t>By </a:t>
            </a:r>
            <a:r>
              <a:rPr lang="en-US" dirty="0"/>
              <a:t>1957, a communist rebel group in the South, known as the National Liberation Front (NLF) formed to overthrow Diem and unite Vietnam under Communism. </a:t>
            </a:r>
          </a:p>
          <a:p>
            <a:r>
              <a:rPr lang="en-US" dirty="0" smtClean="0"/>
              <a:t>NLF </a:t>
            </a:r>
            <a:r>
              <a:rPr lang="en-US" dirty="0"/>
              <a:t>guerrilla fighters called Vietcong. </a:t>
            </a:r>
          </a:p>
          <a:p>
            <a:pPr lvl="1"/>
            <a:r>
              <a:rPr lang="en-US" dirty="0" smtClean="0"/>
              <a:t>The </a:t>
            </a:r>
            <a:r>
              <a:rPr lang="en-US" dirty="0"/>
              <a:t>Vietcong launched insurgency in which they assassinated government officials and destroyed roads and bridges. </a:t>
            </a:r>
            <a:endParaRPr lang="en-US" dirty="0" smtClean="0"/>
          </a:p>
          <a:p>
            <a:pPr lvl="1"/>
            <a:r>
              <a:rPr lang="en-US" dirty="0" smtClean="0"/>
              <a:t>Supplied </a:t>
            </a:r>
            <a:r>
              <a:rPr lang="en-US" dirty="0"/>
              <a:t>by communist North Vietnam, the Vietcong employed surprise hit and run tactics to weaken Diem’s hold on South Vietnam. </a:t>
            </a:r>
          </a:p>
          <a:p>
            <a:r>
              <a:rPr lang="en-US" dirty="0" smtClean="0"/>
              <a:t>Diem </a:t>
            </a:r>
            <a:r>
              <a:rPr lang="en-US" dirty="0"/>
              <a:t>(Roman Catholic) alienated the Buddhist majority signing anti-Buddhist legislation and refused to enact reforms for the people. </a:t>
            </a:r>
          </a:p>
          <a:p>
            <a:endParaRPr lang="en-US" dirty="0"/>
          </a:p>
        </p:txBody>
      </p:sp>
    </p:spTree>
    <p:extLst>
      <p:ext uri="{BB962C8B-B14F-4D97-AF65-F5344CB8AC3E}">
        <p14:creationId xmlns:p14="http://schemas.microsoft.com/office/powerpoint/2010/main" val="14937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Kennedy Sends American Troops to Vietnam </a:t>
            </a:r>
          </a:p>
        </p:txBody>
      </p:sp>
      <p:sp>
        <p:nvSpPr>
          <p:cNvPr id="3" name="Content Placeholder 2"/>
          <p:cNvSpPr>
            <a:spLocks noGrp="1"/>
          </p:cNvSpPr>
          <p:nvPr>
            <p:ph idx="1"/>
          </p:nvPr>
        </p:nvSpPr>
        <p:spPr/>
        <p:txBody>
          <a:bodyPr>
            <a:normAutofit lnSpcReduction="10000"/>
          </a:bodyPr>
          <a:lstStyle/>
          <a:p>
            <a:r>
              <a:rPr lang="en-US" dirty="0" smtClean="0"/>
              <a:t>After </a:t>
            </a:r>
            <a:r>
              <a:rPr lang="en-US" dirty="0"/>
              <a:t>Kennedy was elected, he sent special forces military advisers to help the South Vietnamese Army. </a:t>
            </a:r>
          </a:p>
          <a:p>
            <a:r>
              <a:rPr lang="en-US" dirty="0" smtClean="0"/>
              <a:t>By </a:t>
            </a:r>
            <a:r>
              <a:rPr lang="en-US" dirty="0"/>
              <a:t>1963, more than 15,000 American “advisers” were fighting in Vietnam. </a:t>
            </a:r>
            <a:r>
              <a:rPr lang="en-US" dirty="0" smtClean="0"/>
              <a:t>(Advise the Army of Republic of Vietnam) </a:t>
            </a:r>
            <a:endParaRPr lang="en-US" dirty="0"/>
          </a:p>
          <a:p>
            <a:r>
              <a:rPr lang="en-US" dirty="0" smtClean="0"/>
              <a:t>Diem </a:t>
            </a:r>
            <a:r>
              <a:rPr lang="en-US" dirty="0"/>
              <a:t>continued to alienate South Vietnamese citizens. </a:t>
            </a:r>
          </a:p>
          <a:p>
            <a:r>
              <a:rPr lang="en-US" dirty="0" smtClean="0"/>
              <a:t>Buddhists </a:t>
            </a:r>
            <a:r>
              <a:rPr lang="en-US" dirty="0"/>
              <a:t>protested his restrictive policies and some protested by setting themselves on fire. </a:t>
            </a:r>
          </a:p>
          <a:p>
            <a:r>
              <a:rPr lang="en-US" dirty="0" smtClean="0"/>
              <a:t>Americans </a:t>
            </a:r>
            <a:r>
              <a:rPr lang="en-US" dirty="0"/>
              <a:t>worked with anti-Diem generals to overthrow Diem’s government and Diem was removed from power on 1963 November 1 and was later assassinated. </a:t>
            </a:r>
          </a:p>
          <a:p>
            <a:endParaRPr lang="en-US" dirty="0"/>
          </a:p>
        </p:txBody>
      </p:sp>
    </p:spTree>
    <p:extLst>
      <p:ext uri="{BB962C8B-B14F-4D97-AF65-F5344CB8AC3E}">
        <p14:creationId xmlns:p14="http://schemas.microsoft.com/office/powerpoint/2010/main" val="387746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Johnson Leads the Nation into War</a:t>
            </a:r>
            <a:endParaRPr lang="en-US" dirty="0"/>
          </a:p>
        </p:txBody>
      </p:sp>
      <p:sp>
        <p:nvSpPr>
          <p:cNvPr id="3" name="Content Placeholder 2"/>
          <p:cNvSpPr>
            <a:spLocks noGrp="1"/>
          </p:cNvSpPr>
          <p:nvPr>
            <p:ph idx="1"/>
          </p:nvPr>
        </p:nvSpPr>
        <p:spPr/>
        <p:txBody>
          <a:bodyPr/>
          <a:lstStyle/>
          <a:p>
            <a:r>
              <a:rPr lang="en-US" dirty="0" smtClean="0"/>
              <a:t>Three </a:t>
            </a:r>
            <a:r>
              <a:rPr lang="en-US" dirty="0"/>
              <a:t>weeks after Diem’s fall, an assassin’s bullet struck down President Kennedy. </a:t>
            </a:r>
          </a:p>
          <a:p>
            <a:r>
              <a:rPr lang="en-US" dirty="0" smtClean="0"/>
              <a:t>Vice </a:t>
            </a:r>
            <a:r>
              <a:rPr lang="en-US" dirty="0"/>
              <a:t>President Lyndon B. Johnson was sworn in as the new President. </a:t>
            </a:r>
          </a:p>
          <a:p>
            <a:r>
              <a:rPr lang="en-US" dirty="0" smtClean="0"/>
              <a:t>Johnson </a:t>
            </a:r>
            <a:r>
              <a:rPr lang="en-US" dirty="0"/>
              <a:t>thought all Communists were the same not recognizing the subtle differences. </a:t>
            </a:r>
          </a:p>
          <a:p>
            <a:endParaRPr lang="en-US" dirty="0"/>
          </a:p>
        </p:txBody>
      </p:sp>
    </p:spTree>
    <p:extLst>
      <p:ext uri="{BB962C8B-B14F-4D97-AF65-F5344CB8AC3E}">
        <p14:creationId xmlns:p14="http://schemas.microsoft.com/office/powerpoint/2010/main" val="134588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 Vietnamese and U.S. Forces Clash</a:t>
            </a:r>
            <a:endParaRPr lang="en-US" dirty="0"/>
          </a:p>
        </p:txBody>
      </p:sp>
      <p:sp>
        <p:nvSpPr>
          <p:cNvPr id="3" name="Content Placeholder 2"/>
          <p:cNvSpPr>
            <a:spLocks noGrp="1"/>
          </p:cNvSpPr>
          <p:nvPr>
            <p:ph idx="1"/>
          </p:nvPr>
        </p:nvSpPr>
        <p:spPr/>
        <p:txBody>
          <a:bodyPr/>
          <a:lstStyle/>
          <a:p>
            <a:r>
              <a:rPr lang="en-US" dirty="0" smtClean="0"/>
              <a:t>On </a:t>
            </a:r>
            <a:r>
              <a:rPr lang="en-US" dirty="0"/>
              <a:t>August 2, 1964 an American destroyer off the Gulf of Tonkin was allegedly attacked by Vietnamese torpedo boats. </a:t>
            </a:r>
            <a:endParaRPr lang="en-US" dirty="0" smtClean="0"/>
          </a:p>
          <a:p>
            <a:r>
              <a:rPr lang="en-US" dirty="0" smtClean="0"/>
              <a:t>Johnson </a:t>
            </a:r>
            <a:r>
              <a:rPr lang="en-US" dirty="0"/>
              <a:t>responded by ordering an airstrike on North Vietnam. </a:t>
            </a:r>
          </a:p>
          <a:p>
            <a:endParaRPr lang="en-US" dirty="0"/>
          </a:p>
        </p:txBody>
      </p:sp>
    </p:spTree>
    <p:extLst>
      <p:ext uri="{BB962C8B-B14F-4D97-AF65-F5344CB8AC3E}">
        <p14:creationId xmlns:p14="http://schemas.microsoft.com/office/powerpoint/2010/main" val="1882006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Congress Gives Johnson Broad Military Powers</a:t>
            </a:r>
            <a:endParaRPr lang="en-US" dirty="0"/>
          </a:p>
        </p:txBody>
      </p:sp>
      <p:sp>
        <p:nvSpPr>
          <p:cNvPr id="3" name="Content Placeholder 2"/>
          <p:cNvSpPr>
            <a:spLocks noGrp="1"/>
          </p:cNvSpPr>
          <p:nvPr>
            <p:ph idx="1"/>
          </p:nvPr>
        </p:nvSpPr>
        <p:spPr/>
        <p:txBody>
          <a:bodyPr/>
          <a:lstStyle/>
          <a:p>
            <a:r>
              <a:rPr lang="en-US" dirty="0" smtClean="0"/>
              <a:t>The </a:t>
            </a:r>
            <a:r>
              <a:rPr lang="en-US" dirty="0"/>
              <a:t>President next asked congress to authorize the use of force to defend American troops. </a:t>
            </a:r>
          </a:p>
          <a:p>
            <a:r>
              <a:rPr lang="en-US" dirty="0" smtClean="0"/>
              <a:t>Congress </a:t>
            </a:r>
            <a:r>
              <a:rPr lang="en-US" dirty="0"/>
              <a:t>overwhelmingly supported Johnson’s request. </a:t>
            </a:r>
          </a:p>
          <a:p>
            <a:r>
              <a:rPr lang="en-US" dirty="0" smtClean="0"/>
              <a:t>The </a:t>
            </a:r>
            <a:r>
              <a:rPr lang="en-US" dirty="0"/>
              <a:t>resolution authorized the President tremendous war powers. </a:t>
            </a:r>
          </a:p>
          <a:p>
            <a:r>
              <a:rPr lang="en-US" dirty="0" smtClean="0"/>
              <a:t>It </a:t>
            </a:r>
            <a:r>
              <a:rPr lang="en-US" dirty="0"/>
              <a:t>allowed him to commit U.S. troops to South Vietnam and fight a war against North Vietnam without ever going back to Congress to ask for a declaration of war. </a:t>
            </a:r>
          </a:p>
          <a:p>
            <a:endParaRPr lang="en-US" dirty="0"/>
          </a:p>
        </p:txBody>
      </p:sp>
    </p:spTree>
    <p:extLst>
      <p:ext uri="{BB962C8B-B14F-4D97-AF65-F5344CB8AC3E}">
        <p14:creationId xmlns:p14="http://schemas.microsoft.com/office/powerpoint/2010/main" val="1624225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President </a:t>
            </a:r>
            <a:r>
              <a:rPr lang="en-US" dirty="0"/>
              <a:t>Truman opposed colonialism but decided to support France in Vietnam because he wanted their support in the Cold War. If you were in Truman’s situation, would you sacrifice your personal convictions to get something you wanted? </a:t>
            </a:r>
          </a:p>
          <a:p>
            <a:r>
              <a:rPr lang="en-US" dirty="0" smtClean="0"/>
              <a:t>How </a:t>
            </a:r>
            <a:r>
              <a:rPr lang="en-US" dirty="0"/>
              <a:t>do you feel that America supported the stop of elections in Vietnam when it realized that the Communist would win? Was it hypocritical? </a:t>
            </a:r>
          </a:p>
          <a:p>
            <a:endParaRPr lang="en-US" dirty="0"/>
          </a:p>
        </p:txBody>
      </p:sp>
    </p:spTree>
    <p:extLst>
      <p:ext uri="{BB962C8B-B14F-4D97-AF65-F5344CB8AC3E}">
        <p14:creationId xmlns:p14="http://schemas.microsoft.com/office/powerpoint/2010/main" val="143034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 and the War in Indo China</a:t>
            </a:r>
            <a:endParaRPr lang="en-US" dirty="0"/>
          </a:p>
        </p:txBody>
      </p:sp>
      <p:sp>
        <p:nvSpPr>
          <p:cNvPr id="3" name="Content Placeholder 2"/>
          <p:cNvSpPr>
            <a:spLocks noGrp="1"/>
          </p:cNvSpPr>
          <p:nvPr>
            <p:ph idx="1"/>
          </p:nvPr>
        </p:nvSpPr>
        <p:spPr/>
        <p:txBody>
          <a:bodyPr/>
          <a:lstStyle/>
          <a:p>
            <a:r>
              <a:rPr lang="en-US" dirty="0" smtClean="0"/>
              <a:t>Americas involvement in Vietnam had roots in European colonialism, Cold War politics, and Vietnamese calls for national independence.</a:t>
            </a:r>
            <a:endParaRPr lang="en-US" dirty="0"/>
          </a:p>
        </p:txBody>
      </p:sp>
    </p:spTree>
    <p:extLst>
      <p:ext uri="{BB962C8B-B14F-4D97-AF65-F5344CB8AC3E}">
        <p14:creationId xmlns:p14="http://schemas.microsoft.com/office/powerpoint/2010/main" val="221753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France Rules Indo China in Southeast Asia</a:t>
            </a:r>
            <a:endParaRPr lang="en-US" dirty="0"/>
          </a:p>
        </p:txBody>
      </p:sp>
      <p:sp>
        <p:nvSpPr>
          <p:cNvPr id="3" name="Content Placeholder 2"/>
          <p:cNvSpPr>
            <a:spLocks noGrp="1"/>
          </p:cNvSpPr>
          <p:nvPr>
            <p:ph idx="1"/>
          </p:nvPr>
        </p:nvSpPr>
        <p:spPr/>
        <p:txBody>
          <a:bodyPr>
            <a:normAutofit lnSpcReduction="10000"/>
          </a:bodyPr>
          <a:lstStyle/>
          <a:p>
            <a:r>
              <a:rPr lang="en-US" dirty="0" smtClean="0"/>
              <a:t>In 1800s French military forces established control over Indochina, peninsula in Southeast Asia that includes Vietnam, Cambodia, and Laos. </a:t>
            </a:r>
          </a:p>
          <a:p>
            <a:pPr lvl="1"/>
            <a:r>
              <a:rPr lang="en-US" dirty="0" smtClean="0"/>
              <a:t>Transplanted French laws into Vietnam and imposed high taxes. </a:t>
            </a:r>
          </a:p>
          <a:p>
            <a:pPr lvl="1"/>
            <a:r>
              <a:rPr lang="en-US" dirty="0" smtClean="0"/>
              <a:t>Wealth Vietnamese benefited from western culture and technology others however were impoverished by colonialism.</a:t>
            </a:r>
          </a:p>
          <a:p>
            <a:r>
              <a:rPr lang="en-US" dirty="0" smtClean="0"/>
              <a:t>Ho Chi Minh demanded independence for Vietnam. </a:t>
            </a:r>
          </a:p>
          <a:p>
            <a:pPr lvl="1"/>
            <a:r>
              <a:rPr lang="en-US" dirty="0" smtClean="0"/>
              <a:t>Anti French organizations</a:t>
            </a:r>
          </a:p>
          <a:p>
            <a:pPr lvl="1"/>
            <a:r>
              <a:rPr lang="en-US" dirty="0" smtClean="0"/>
              <a:t>Fled in 1912, traveled the world </a:t>
            </a:r>
          </a:p>
          <a:p>
            <a:pPr lvl="1"/>
            <a:r>
              <a:rPr lang="en-US" dirty="0" smtClean="0"/>
              <a:t>Ho </a:t>
            </a:r>
            <a:r>
              <a:rPr lang="en-US" dirty="0"/>
              <a:t>traveled the world trying to gain support for Vietnamese independence </a:t>
            </a:r>
          </a:p>
          <a:p>
            <a:pPr lvl="1"/>
            <a:r>
              <a:rPr lang="en-US" dirty="0" smtClean="0"/>
              <a:t>Embraced communism and eventually Soviet communists rallied to his cause. </a:t>
            </a:r>
            <a:endParaRPr lang="en-US" dirty="0"/>
          </a:p>
        </p:txBody>
      </p:sp>
    </p:spTree>
    <p:extLst>
      <p:ext uri="{BB962C8B-B14F-4D97-AF65-F5344CB8AC3E}">
        <p14:creationId xmlns:p14="http://schemas.microsoft.com/office/powerpoint/2010/main" val="2366168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French Battle Nationalism and Communism</a:t>
            </a:r>
            <a:endParaRPr lang="en-US" dirty="0"/>
          </a:p>
        </p:txBody>
      </p:sp>
      <p:sp>
        <p:nvSpPr>
          <p:cNvPr id="3" name="Content Placeholder 2"/>
          <p:cNvSpPr>
            <a:spLocks noGrp="1"/>
          </p:cNvSpPr>
          <p:nvPr>
            <p:ph idx="1"/>
          </p:nvPr>
        </p:nvSpPr>
        <p:spPr/>
        <p:txBody>
          <a:bodyPr/>
          <a:lstStyle/>
          <a:p>
            <a:r>
              <a:rPr lang="en-US" dirty="0" smtClean="0"/>
              <a:t>WWII had strengthened nationalist movements political</a:t>
            </a:r>
            <a:r>
              <a:rPr lang="en-US" dirty="0"/>
              <a:t>, social, and economic system characterized by promoting the interests of a particular nation, particularly with the aim of gaining and maintaining self-governance, or full sovereignty, over the group's homeland. The political ideology therefore holds that a nation should govern itself, free from unwanted outside interference, and is linked to the concept of </a:t>
            </a:r>
            <a:r>
              <a:rPr lang="en-US" dirty="0" smtClean="0"/>
              <a:t>self-determination. while weakening the economic and military positions of traditional European powers. </a:t>
            </a:r>
            <a:endParaRPr lang="en-US" dirty="0"/>
          </a:p>
        </p:txBody>
      </p:sp>
    </p:spTree>
    <p:extLst>
      <p:ext uri="{BB962C8B-B14F-4D97-AF65-F5344CB8AC3E}">
        <p14:creationId xmlns:p14="http://schemas.microsoft.com/office/powerpoint/2010/main" val="327331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U.S. supported decolonization however on the other hand </a:t>
            </a:r>
            <a:r>
              <a:rPr lang="en-US" dirty="0" err="1" smtClean="0"/>
              <a:t>Ameriacn</a:t>
            </a:r>
            <a:r>
              <a:rPr lang="en-US" dirty="0" smtClean="0"/>
              <a:t> wanted France as an ally in its Cold War effort to contain the Soviet Union. </a:t>
            </a:r>
          </a:p>
          <a:p>
            <a:r>
              <a:rPr lang="en-US" dirty="0" smtClean="0"/>
              <a:t>President Truman believed that if he supported Vietnamese independence he would weaken anticommunist forces in France. </a:t>
            </a:r>
          </a:p>
          <a:p>
            <a:r>
              <a:rPr lang="en-US" dirty="0" smtClean="0"/>
              <a:t>To ensure France support in Cold War, Truman agreed to aid France’s effort to regain control over Vietnam. </a:t>
            </a:r>
          </a:p>
          <a:p>
            <a:r>
              <a:rPr lang="en-US" dirty="0" smtClean="0"/>
              <a:t>Truman did not want to see another communist victory in Asia</a:t>
            </a:r>
            <a:endParaRPr lang="en-US" dirty="0"/>
          </a:p>
          <a:p>
            <a:r>
              <a:rPr lang="en-US" dirty="0"/>
              <a:t>To ensure a strong anticommunist Western Europe, Truman sacrificed his own anticolonial sentiments. </a:t>
            </a:r>
          </a:p>
          <a:p>
            <a:pPr marL="0" indent="0">
              <a:buNone/>
            </a:pPr>
            <a:endParaRPr lang="en-US" dirty="0" smtClean="0"/>
          </a:p>
          <a:p>
            <a:endParaRPr lang="en-US" dirty="0"/>
          </a:p>
        </p:txBody>
      </p:sp>
    </p:spTree>
    <p:extLst>
      <p:ext uri="{BB962C8B-B14F-4D97-AF65-F5344CB8AC3E}">
        <p14:creationId xmlns:p14="http://schemas.microsoft.com/office/powerpoint/2010/main" val="81503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a:p>
          <a:p>
            <a:r>
              <a:rPr lang="en-US" dirty="0"/>
              <a:t>To ensure French support in the Cold War, Truman agreed to aid France’s efforts to regain control over Vietnam. </a:t>
            </a:r>
          </a:p>
          <a:p>
            <a:r>
              <a:rPr lang="en-US" dirty="0" smtClean="0"/>
              <a:t>After </a:t>
            </a:r>
            <a:r>
              <a:rPr lang="en-US" dirty="0"/>
              <a:t>communist forces won the civil war in China in 1949, the U.S. contributed $2.6 billion dollars to France’s war efforts. </a:t>
            </a:r>
          </a:p>
          <a:p>
            <a:r>
              <a:rPr lang="en-US" dirty="0" smtClean="0"/>
              <a:t>Containing </a:t>
            </a:r>
            <a:r>
              <a:rPr lang="en-US" dirty="0"/>
              <a:t>Ho Chi Minh’s communist Vietminh became a national priority. </a:t>
            </a:r>
          </a:p>
        </p:txBody>
      </p:sp>
    </p:spTree>
    <p:extLst>
      <p:ext uri="{BB962C8B-B14F-4D97-AF65-F5344CB8AC3E}">
        <p14:creationId xmlns:p14="http://schemas.microsoft.com/office/powerpoint/2010/main" val="2952078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Domino Theory and </a:t>
            </a:r>
            <a:r>
              <a:rPr lang="en-US" dirty="0" err="1" smtClean="0"/>
              <a:t>Dien</a:t>
            </a:r>
            <a:r>
              <a:rPr lang="en-US" dirty="0" smtClean="0"/>
              <a:t> Bien </a:t>
            </a:r>
            <a:r>
              <a:rPr lang="en-US" dirty="0" err="1" smtClean="0"/>
              <a:t>Phu</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Eisenhower took office in early 1953, he continued Truman’s policies toward Vietnam. </a:t>
            </a:r>
          </a:p>
          <a:p>
            <a:pPr lvl="1"/>
            <a:r>
              <a:rPr lang="en-US" dirty="0" smtClean="0"/>
              <a:t>He sent financial aid to France. </a:t>
            </a:r>
            <a:endParaRPr lang="en-US" dirty="0"/>
          </a:p>
          <a:p>
            <a:r>
              <a:rPr lang="en-US" dirty="0"/>
              <a:t>Eisenhower believed in the domino theory. </a:t>
            </a:r>
          </a:p>
          <a:p>
            <a:r>
              <a:rPr lang="en-US" dirty="0"/>
              <a:t>•A premise that if Vietnam fell to communism, its closest neighbors would follow. </a:t>
            </a:r>
          </a:p>
          <a:p>
            <a:r>
              <a:rPr lang="en-US" dirty="0"/>
              <a:t>•This in turn would threaten Japan, the Philippines, and Australia. </a:t>
            </a:r>
          </a:p>
          <a:p>
            <a:r>
              <a:rPr lang="en-US" dirty="0"/>
              <a:t>•In short, stopping the communists in Vietnam was important to the protection of the region. </a:t>
            </a:r>
          </a:p>
          <a:p>
            <a:r>
              <a:rPr lang="en-US" dirty="0"/>
              <a:t>•However Eisenhower did not give military aid to the French because he did not want to give military aid to colonialism. </a:t>
            </a:r>
          </a:p>
          <a:p>
            <a:endParaRPr lang="en-US" dirty="0"/>
          </a:p>
        </p:txBody>
      </p:sp>
    </p:spTree>
    <p:extLst>
      <p:ext uri="{BB962C8B-B14F-4D97-AF65-F5344CB8AC3E}">
        <p14:creationId xmlns:p14="http://schemas.microsoft.com/office/powerpoint/2010/main" val="1673916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endParaRPr lang="en-US" dirty="0"/>
          </a:p>
          <a:p>
            <a:r>
              <a:rPr lang="en-US" dirty="0"/>
              <a:t>In 1954, France lost their eight year struggle to regain Vietnam when the French garrison fell at </a:t>
            </a:r>
            <a:r>
              <a:rPr lang="en-US" dirty="0" err="1"/>
              <a:t>Dien</a:t>
            </a:r>
            <a:r>
              <a:rPr lang="en-US" dirty="0"/>
              <a:t> Bien </a:t>
            </a:r>
            <a:r>
              <a:rPr lang="en-US" dirty="0" err="1" smtClean="0"/>
              <a:t>Phu</a:t>
            </a:r>
            <a:r>
              <a:rPr lang="en-US" dirty="0"/>
              <a:t> </a:t>
            </a:r>
            <a:r>
              <a:rPr lang="en-US" dirty="0" smtClean="0"/>
              <a:t>(military base in northwest Vietnam)</a:t>
            </a:r>
            <a:endParaRPr lang="en-US" dirty="0"/>
          </a:p>
          <a:p>
            <a:r>
              <a:rPr lang="en-US" dirty="0" smtClean="0"/>
              <a:t>A </a:t>
            </a:r>
            <a:r>
              <a:rPr lang="en-US" dirty="0"/>
              <a:t>peace treaty in Geneva called the Geneva Accords led to France granting independence to Vietnam, Laos, and Cambodia. </a:t>
            </a:r>
          </a:p>
          <a:p>
            <a:r>
              <a:rPr lang="en-US" dirty="0" smtClean="0"/>
              <a:t>The </a:t>
            </a:r>
            <a:r>
              <a:rPr lang="en-US" dirty="0"/>
              <a:t>accords also divided Vietnam at the seventeenth parallel into two countries; North and South Vietnam. </a:t>
            </a:r>
          </a:p>
          <a:p>
            <a:r>
              <a:rPr lang="en-US" dirty="0" smtClean="0"/>
              <a:t>Ho </a:t>
            </a:r>
            <a:r>
              <a:rPr lang="en-US" dirty="0"/>
              <a:t>Chi Minh’s communist forces ruled the North while an anticommunist government governed the south and supported by the U.S. </a:t>
            </a:r>
          </a:p>
          <a:p>
            <a:r>
              <a:rPr lang="en-US" dirty="0"/>
              <a:t>T</a:t>
            </a:r>
            <a:r>
              <a:rPr lang="en-US" dirty="0" smtClean="0"/>
              <a:t>he </a:t>
            </a:r>
            <a:r>
              <a:rPr lang="en-US" dirty="0"/>
              <a:t>accords also called for free elections in 1956 to unify Vietnam. </a:t>
            </a:r>
          </a:p>
          <a:p>
            <a:endParaRPr lang="en-US" dirty="0"/>
          </a:p>
        </p:txBody>
      </p:sp>
    </p:spTree>
    <p:extLst>
      <p:ext uri="{BB962C8B-B14F-4D97-AF65-F5344CB8AC3E}">
        <p14:creationId xmlns:p14="http://schemas.microsoft.com/office/powerpoint/2010/main" val="3607472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United States Aids South Vietnam</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smtClean="0"/>
              <a:t>United States and 7 other countries </a:t>
            </a:r>
            <a:r>
              <a:rPr lang="en-US" dirty="0" err="1" smtClean="0"/>
              <a:t>fomed</a:t>
            </a:r>
            <a:r>
              <a:rPr lang="en-US" dirty="0" smtClean="0"/>
              <a:t> the Southeast Asia Treaty Organization. (goal to contain the spread of communism to only Southeast Asia)</a:t>
            </a:r>
          </a:p>
          <a:p>
            <a:r>
              <a:rPr lang="en-US" dirty="0" smtClean="0"/>
              <a:t>The </a:t>
            </a:r>
            <a:r>
              <a:rPr lang="en-US" dirty="0"/>
              <a:t>U.S. provided economic and military aid to the South Vietnamese government led by Ngo </a:t>
            </a:r>
            <a:r>
              <a:rPr lang="en-US" dirty="0" err="1"/>
              <a:t>Dinh</a:t>
            </a:r>
            <a:r>
              <a:rPr lang="en-US" dirty="0"/>
              <a:t> Diem. </a:t>
            </a:r>
          </a:p>
          <a:p>
            <a:r>
              <a:rPr lang="en-US" dirty="0" smtClean="0"/>
              <a:t>Diem </a:t>
            </a:r>
            <a:r>
              <a:rPr lang="en-US" dirty="0"/>
              <a:t>was an ardent nationalist and anticommunist who was unpopular with the Vietnamese people. </a:t>
            </a:r>
          </a:p>
          <a:p>
            <a:r>
              <a:rPr lang="en-US" dirty="0" smtClean="0"/>
              <a:t>U.S</a:t>
            </a:r>
            <a:r>
              <a:rPr lang="en-US" dirty="0"/>
              <a:t>. Intelligence predicted that Diem would lose the 1956 elections to Ho Chi Minh and the U.S. approved Diem cancelling the elections. </a:t>
            </a:r>
          </a:p>
          <a:p>
            <a:endParaRPr lang="en-US" dirty="0"/>
          </a:p>
        </p:txBody>
      </p:sp>
    </p:spTree>
    <p:extLst>
      <p:ext uri="{BB962C8B-B14F-4D97-AF65-F5344CB8AC3E}">
        <p14:creationId xmlns:p14="http://schemas.microsoft.com/office/powerpoint/2010/main" val="91736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1069</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Origins of the Vietnam War</vt:lpstr>
      <vt:lpstr>America and the War in Indo China</vt:lpstr>
      <vt:lpstr>France Rules Indo China in Southeast Asia</vt:lpstr>
      <vt:lpstr>The French Battle Nationalism and Communism</vt:lpstr>
      <vt:lpstr>PowerPoint Presentation</vt:lpstr>
      <vt:lpstr>PowerPoint Presentation</vt:lpstr>
      <vt:lpstr>The Domino Theory and Dien Bien Phu</vt:lpstr>
      <vt:lpstr>PowerPoint Presentation</vt:lpstr>
      <vt:lpstr>The United States Aids South Vietnam</vt:lpstr>
      <vt:lpstr>Communist Opposition Grows</vt:lpstr>
      <vt:lpstr> Kennedy Sends American Troops to Vietnam </vt:lpstr>
      <vt:lpstr>Johnson Leads the Nation into War</vt:lpstr>
      <vt:lpstr>North Vietnamese and U.S. Forces Clash</vt:lpstr>
      <vt:lpstr>Congress Gives Johnson Broad Military Powers</vt:lpstr>
      <vt:lpstr>Questions???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Origins of the Vietnam War</dc:title>
  <dc:creator>User</dc:creator>
  <cp:lastModifiedBy>User</cp:lastModifiedBy>
  <cp:revision>8</cp:revision>
  <dcterms:created xsi:type="dcterms:W3CDTF">2017-11-13T13:38:59Z</dcterms:created>
  <dcterms:modified xsi:type="dcterms:W3CDTF">2018-08-29T14:39:50Z</dcterms:modified>
</cp:coreProperties>
</file>