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3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9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5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6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7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0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4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8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3DC2-4677-47E3-BE52-BA515132AFDC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97A1-FA05-45EC-B3EE-0E73B1BBB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7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12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Demography Affects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Migration post WWII</a:t>
            </a:r>
          </a:p>
          <a:p>
            <a:r>
              <a:rPr lang="en-US" dirty="0" smtClean="0"/>
              <a:t>Northern industries suffered, many blue collar workers and families moved from the Rust Belt states of the Northeast and Midwest to the Sunbelt of the South and West. </a:t>
            </a:r>
          </a:p>
          <a:p>
            <a:r>
              <a:rPr lang="en-US" dirty="0" smtClean="0"/>
              <a:t>Nixon and Carter showed political power of Sunbelt.</a:t>
            </a:r>
          </a:p>
          <a:p>
            <a:r>
              <a:rPr lang="en-US" dirty="0" smtClean="0"/>
              <a:t>1970s-immigrants from Cuba, Puerto Rico, and Mexicans migrated to U.S.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7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 Me Generation” Comes of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1960: challenge of societies traditional values.</a:t>
            </a:r>
          </a:p>
          <a:p>
            <a:r>
              <a:rPr lang="en-US" dirty="0" smtClean="0"/>
              <a:t>End of 1970s: divorce rate more than doubled, children born out of wedlock.</a:t>
            </a:r>
          </a:p>
          <a:p>
            <a:r>
              <a:rPr lang="en-US" dirty="0" smtClean="0"/>
              <a:t>The “me decade”</a:t>
            </a:r>
          </a:p>
          <a:p>
            <a:r>
              <a:rPr lang="en-US" dirty="0" smtClean="0"/>
              <a:t>Transcendental </a:t>
            </a:r>
            <a:r>
              <a:rPr lang="en-US" dirty="0" err="1" smtClean="0"/>
              <a:t>Medtation</a:t>
            </a:r>
            <a:r>
              <a:rPr lang="en-US" dirty="0" smtClean="0"/>
              <a:t>: practice based on Eastern religious ideas. </a:t>
            </a:r>
          </a:p>
          <a:p>
            <a:r>
              <a:rPr lang="en-US" dirty="0" smtClean="0"/>
              <a:t>Fitness and health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1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Conservatives Reassert Traditional Values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Resurgence of fundamental Christianity.</a:t>
            </a:r>
          </a:p>
          <a:p>
            <a:r>
              <a:rPr lang="en-US" dirty="0" smtClean="0"/>
              <a:t>Televangelists: T.V. preachers</a:t>
            </a:r>
          </a:p>
          <a:p>
            <a:r>
              <a:rPr lang="en-US" dirty="0" smtClean="0"/>
              <a:t>During 1970s religious conservatives began forming alliances with other conservatives.</a:t>
            </a:r>
          </a:p>
          <a:p>
            <a:pPr lvl="1"/>
            <a:r>
              <a:rPr lang="en-US" dirty="0" smtClean="0"/>
              <a:t>Ronald Reagan would use this alliance to help win election.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8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Ford Carter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cultural, social, and economical changes.</a:t>
            </a:r>
          </a:p>
          <a:p>
            <a:r>
              <a:rPr lang="en-US" dirty="0" smtClean="0"/>
              <a:t>Sense that something was off.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9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Ford Faces Political and Economic Woes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Gerald Ford</a:t>
            </a:r>
          </a:p>
          <a:p>
            <a:r>
              <a:rPr lang="en-US" dirty="0" smtClean="0"/>
              <a:t>Star football player University of Michigan</a:t>
            </a:r>
          </a:p>
          <a:p>
            <a:r>
              <a:rPr lang="en-US" dirty="0" smtClean="0"/>
              <a:t>Navy</a:t>
            </a:r>
          </a:p>
          <a:p>
            <a:r>
              <a:rPr lang="en-US" dirty="0" smtClean="0"/>
              <a:t>WWII vet</a:t>
            </a:r>
          </a:p>
          <a:p>
            <a:r>
              <a:rPr lang="en-US" dirty="0" smtClean="0"/>
              <a:t>Ran for seat in the Congress (served 25 </a:t>
            </a:r>
            <a:r>
              <a:rPr lang="en-US" dirty="0" err="1" smtClean="0"/>
              <a:t>yrs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House Minority leader 1965</a:t>
            </a:r>
          </a:p>
          <a:p>
            <a:r>
              <a:rPr lang="en-US" dirty="0" smtClean="0"/>
              <a:t>Supported for VP by Dems and Rep.</a:t>
            </a:r>
          </a:p>
          <a:p>
            <a:r>
              <a:rPr lang="en-US" dirty="0" smtClean="0"/>
              <a:t>38th president of the United States following Richard Nixon's resignation, in the aftermath of the Watergate scandal.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9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 Pardons Nixon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Nelson Rockefeller, former governor of NY as V.P.</a:t>
            </a:r>
          </a:p>
          <a:p>
            <a:r>
              <a:rPr lang="en-US" dirty="0" smtClean="0"/>
              <a:t>Continue foreign policy approaches </a:t>
            </a:r>
          </a:p>
          <a:p>
            <a:r>
              <a:rPr lang="en-US" dirty="0" smtClean="0"/>
              <a:t>Pardoned Nixon for any crimes he had committed as President.</a:t>
            </a:r>
          </a:p>
          <a:p>
            <a:pPr lvl="1"/>
            <a:r>
              <a:rPr lang="en-US" dirty="0" smtClean="0"/>
              <a:t>Popularity of President declined when he did this.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8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Stagflation Plagues the 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Inflation hit double digits in 1974 and 1975.</a:t>
            </a:r>
          </a:p>
          <a:p>
            <a:r>
              <a:rPr lang="en-US" dirty="0" smtClean="0"/>
              <a:t>WIN (Whip Inflation Now)</a:t>
            </a:r>
          </a:p>
          <a:p>
            <a:pPr lvl="1"/>
            <a:r>
              <a:rPr lang="en-US" dirty="0" smtClean="0"/>
              <a:t>Failed</a:t>
            </a:r>
          </a:p>
          <a:p>
            <a:pPr lvl="1"/>
            <a:r>
              <a:rPr lang="en-US" dirty="0" smtClean="0"/>
              <a:t>Factories closed, consumer demands dropped, unemployment rose.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12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Washington Outsider Becomes 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Jimmy Carter</a:t>
            </a:r>
          </a:p>
          <a:p>
            <a:r>
              <a:rPr lang="en-US" dirty="0" smtClean="0"/>
              <a:t>One time governor of Georgia</a:t>
            </a:r>
          </a:p>
          <a:p>
            <a:r>
              <a:rPr lang="en-US" dirty="0" smtClean="0"/>
              <a:t>Served as </a:t>
            </a:r>
            <a:r>
              <a:rPr lang="en-US" dirty="0"/>
              <a:t>the 39th President of the United States from 1977 to 1981.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warded </a:t>
            </a:r>
            <a:r>
              <a:rPr lang="en-US" dirty="0"/>
              <a:t>the 2002 Nobel Peace Prize for work to find peaceful solutions to international conflicts, to advance democracy and human rights, and to promote economic and social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2686548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Suported</a:t>
            </a:r>
            <a:r>
              <a:rPr lang="en-US" dirty="0" smtClean="0"/>
              <a:t> by many Christian fundamentalists- people who believe in  strict literal interpretation of the Bible as the foundation of the Christian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3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Carter Pays a Price for Inexperience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Wanted to portray himself as “citizens” President.</a:t>
            </a:r>
          </a:p>
          <a:p>
            <a:r>
              <a:rPr lang="en-US" dirty="0" smtClean="0"/>
              <a:t>Inexperience's also hurt him</a:t>
            </a:r>
          </a:p>
          <a:p>
            <a:r>
              <a:rPr lang="en-US" dirty="0" smtClean="0"/>
              <a:t>No close ties with Democratic leadership in Congress. </a:t>
            </a:r>
          </a:p>
          <a:p>
            <a:r>
              <a:rPr lang="en-US" dirty="0" smtClean="0"/>
              <a:t>Bills not pass</a:t>
            </a:r>
          </a:p>
          <a:p>
            <a:r>
              <a:rPr lang="en-US" dirty="0" smtClean="0"/>
              <a:t>Granted amnesty or political pardons to Americans who had evaded the draft during the Vietnam War.</a:t>
            </a:r>
          </a:p>
          <a:p>
            <a:pPr lvl="1"/>
            <a:r>
              <a:rPr lang="en-US" dirty="0" smtClean="0"/>
              <a:t>American citizens criticized him for this.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973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Sap the Nation’s 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Japanese car companies began selling in US and American companies began to suffer. </a:t>
            </a:r>
            <a:r>
              <a:rPr lang="en-US" dirty="0" err="1" smtClean="0"/>
              <a:t>Ie</a:t>
            </a:r>
            <a:r>
              <a:rPr lang="en-US" dirty="0" smtClean="0"/>
              <a:t>. Chrysler</a:t>
            </a:r>
          </a:p>
          <a:p>
            <a:r>
              <a:rPr lang="en-US" dirty="0" smtClean="0"/>
              <a:t>Energy crisis. Fuel shortages=business close down. </a:t>
            </a:r>
          </a:p>
          <a:p>
            <a:pPr lvl="1"/>
            <a:r>
              <a:rPr lang="en-US" dirty="0" smtClean="0"/>
              <a:t>Called  on Americans to conserve and ask Congress to raise taxes on crude oil which he helped would encourage conservation. </a:t>
            </a:r>
          </a:p>
          <a:p>
            <a:r>
              <a:rPr lang="en-US" dirty="0" smtClean="0"/>
              <a:t>Passed with few of his ideas.</a:t>
            </a:r>
          </a:p>
          <a:p>
            <a:r>
              <a:rPr lang="en-US" dirty="0" smtClean="0"/>
              <a:t>Inflation.</a:t>
            </a:r>
          </a:p>
          <a:p>
            <a:pPr lvl="1"/>
            <a:r>
              <a:rPr lang="en-US" dirty="0" smtClean="0"/>
              <a:t>Nominated Paul </a:t>
            </a:r>
            <a:r>
              <a:rPr lang="en-US" dirty="0" err="1" smtClean="0"/>
              <a:t>Volvker</a:t>
            </a:r>
            <a:r>
              <a:rPr lang="en-US" dirty="0" smtClean="0"/>
              <a:t> to head Federal Reserve Board. Interest rates rose. Helped bring end to inflation.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509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Chapter 31</vt:lpstr>
      <vt:lpstr>The Ford Carter Years</vt:lpstr>
      <vt:lpstr>Ford Faces Political and Economic Woes</vt:lpstr>
      <vt:lpstr>Ford Pardons Nixon</vt:lpstr>
      <vt:lpstr>Stagflation Plagues the Nation</vt:lpstr>
      <vt:lpstr>A Washington Outsider Becomes President</vt:lpstr>
      <vt:lpstr>PowerPoint Presentation</vt:lpstr>
      <vt:lpstr>Carter Pays a Price for Inexperience</vt:lpstr>
      <vt:lpstr>Problems Sap the Nation’s Confidence</vt:lpstr>
      <vt:lpstr>Demography Affects Politics</vt:lpstr>
      <vt:lpstr>The “ Me Generation” Comes of Age</vt:lpstr>
      <vt:lpstr>Conservatives Reassert Traditional Values 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31</dc:title>
  <dc:creator>User</dc:creator>
  <cp:lastModifiedBy>User</cp:lastModifiedBy>
  <cp:revision>4</cp:revision>
  <dcterms:created xsi:type="dcterms:W3CDTF">2017-06-06T12:32:06Z</dcterms:created>
  <dcterms:modified xsi:type="dcterms:W3CDTF">2018-08-29T14:43:29Z</dcterms:modified>
</cp:coreProperties>
</file>