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1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4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4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9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2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3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2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3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6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9A4C1-8ED5-4CC5-B2D6-61C17F67729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B90B-6A2B-454D-9DBE-C030AEE1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entnewsdaily.com/conservative-vs-liberal-belief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32.1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Conservative Movement Grows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24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Trends Boost Conservatism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increasing number of Americans moved to the suburbs their attachment to liberalism waned as they struggled financially.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90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Reagan Wins Presidency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 Presidential </a:t>
            </a:r>
          </a:p>
          <a:p>
            <a:r>
              <a:rPr lang="en-US" dirty="0" smtClean="0"/>
              <a:t>Oppose big government </a:t>
            </a:r>
          </a:p>
          <a:p>
            <a:r>
              <a:rPr lang="en-US" dirty="0" smtClean="0"/>
              <a:t>Strong military supporter</a:t>
            </a:r>
          </a:p>
          <a:p>
            <a:r>
              <a:rPr lang="en-US" dirty="0" smtClean="0"/>
              <a:t>Traditional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9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Reagans Path to the White House/Reagan Wins a </a:t>
            </a:r>
            <a:r>
              <a:rPr lang="en-US" smtClean="0"/>
              <a:t>Close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Suffered hardships during depression</a:t>
            </a:r>
          </a:p>
          <a:p>
            <a:r>
              <a:rPr lang="en-US" dirty="0" smtClean="0"/>
              <a:t>Low budget actor</a:t>
            </a:r>
          </a:p>
          <a:p>
            <a:r>
              <a:rPr lang="en-US" dirty="0" smtClean="0"/>
              <a:t>CA governor</a:t>
            </a:r>
          </a:p>
          <a:p>
            <a:r>
              <a:rPr lang="en-US" dirty="0" smtClean="0"/>
              <a:t>Won verse Jimmy Carter</a:t>
            </a:r>
          </a:p>
          <a:p>
            <a:r>
              <a:rPr lang="en-US" dirty="0"/>
              <a:t>Reagan, aided by the Iran hostage crisis and a worsening economy at home marked by high unemployment and inflation, won the election by a landslide, receiving the highest number of electoral votes ever won by a non-incumbent presidential candidate. </a:t>
            </a:r>
            <a:endParaRPr lang="en-US" dirty="0" smtClean="0"/>
          </a:p>
          <a:p>
            <a:r>
              <a:rPr lang="en-US" dirty="0" smtClean="0"/>
              <a:t>Aged </a:t>
            </a:r>
            <a:r>
              <a:rPr lang="en-US" dirty="0"/>
              <a:t>69 at the time, Reagan became the oldest person to ever take the Oval Office, a record that was surpassed 36 years later by Donald Trump, aged 70.</a:t>
            </a:r>
          </a:p>
        </p:txBody>
      </p:sp>
    </p:spTree>
    <p:extLst>
      <p:ext uri="{BB962C8B-B14F-4D97-AF65-F5344CB8AC3E}">
        <p14:creationId xmlns:p14="http://schemas.microsoft.com/office/powerpoint/2010/main" val="88385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Conservative Movement Grows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1980: Ronald Reagan, conservative hero was named President.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1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View: Liberal and Conservative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Democrats labeled: liberals</a:t>
            </a:r>
          </a:p>
          <a:p>
            <a:r>
              <a:rPr lang="en-US" dirty="0" smtClean="0"/>
              <a:t>Republicans labeled: conservatives</a:t>
            </a:r>
          </a:p>
          <a:p>
            <a:r>
              <a:rPr lang="en-US" dirty="0" smtClean="0"/>
              <a:t>Liberals: favored government intervention to help the needy.</a:t>
            </a:r>
          </a:p>
          <a:p>
            <a:r>
              <a:rPr lang="en-US" dirty="0" smtClean="0"/>
              <a:t>Conservatives: allowing the free market, private organizations, and individuals help. </a:t>
            </a:r>
          </a:p>
          <a:p>
            <a:r>
              <a:rPr lang="en-US" dirty="0" smtClean="0"/>
              <a:t>Website on issues: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://www.studentnewsdaily.com/conservative-vs-liberal-beliefs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5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Liberals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believe </a:t>
            </a:r>
            <a:r>
              <a:rPr lang="en-US" dirty="0"/>
              <a:t>in government action to achieve equal opportunity and equality for all. </a:t>
            </a:r>
            <a:endParaRPr lang="en-US" dirty="0" smtClean="0"/>
          </a:p>
          <a:p>
            <a:r>
              <a:rPr lang="en-US" dirty="0" smtClean="0"/>
              <a:t>duty </a:t>
            </a:r>
            <a:r>
              <a:rPr lang="en-US" dirty="0"/>
              <a:t>of the government to alleviate social ills and to protect civil liberties and individual and human rights. </a:t>
            </a:r>
            <a:endParaRPr lang="en-US" dirty="0" smtClean="0"/>
          </a:p>
          <a:p>
            <a:r>
              <a:rPr lang="en-US" dirty="0" smtClean="0"/>
              <a:t>role </a:t>
            </a:r>
            <a:r>
              <a:rPr lang="en-US" dirty="0"/>
              <a:t>of the government should be to guarantee that no one is in need. </a:t>
            </a:r>
            <a:endParaRPr lang="en-US" dirty="0" smtClean="0"/>
          </a:p>
          <a:p>
            <a:r>
              <a:rPr lang="en-US" dirty="0" smtClean="0"/>
              <a:t>Liberal </a:t>
            </a:r>
            <a:r>
              <a:rPr lang="en-US" dirty="0"/>
              <a:t>policies generally emphasize the need for the government to solve problems.</a:t>
            </a:r>
          </a:p>
        </p:txBody>
      </p:sp>
    </p:spTree>
    <p:extLst>
      <p:ext uri="{BB962C8B-B14F-4D97-AF65-F5344CB8AC3E}">
        <p14:creationId xmlns:p14="http://schemas.microsoft.com/office/powerpoint/2010/main" val="352971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believe </a:t>
            </a:r>
            <a:r>
              <a:rPr lang="en-US" dirty="0"/>
              <a:t>in personal responsibility, limited government, free markets, individual liberty, traditional American values and a strong national defense. </a:t>
            </a:r>
            <a:endParaRPr lang="en-US" dirty="0" smtClean="0"/>
          </a:p>
          <a:p>
            <a:r>
              <a:rPr lang="en-US" dirty="0" smtClean="0"/>
              <a:t>Large central government endangered economic growth and individual choice. </a:t>
            </a:r>
          </a:p>
          <a:p>
            <a:r>
              <a:rPr lang="en-US" dirty="0" smtClean="0"/>
              <a:t>role </a:t>
            </a:r>
            <a:r>
              <a:rPr lang="en-US" dirty="0"/>
              <a:t>of government should be to provide people the freedom necessary to pursue their own goals. </a:t>
            </a:r>
            <a:endParaRPr lang="en-US" dirty="0" smtClean="0"/>
          </a:p>
          <a:p>
            <a:r>
              <a:rPr lang="en-US" dirty="0" smtClean="0"/>
              <a:t>policies </a:t>
            </a:r>
            <a:r>
              <a:rPr lang="en-US" dirty="0"/>
              <a:t>generally emphasize empowerment of the individual to solve problems.</a:t>
            </a:r>
          </a:p>
        </p:txBody>
      </p:sp>
    </p:spTree>
    <p:extLst>
      <p:ext uri="{BB962C8B-B14F-4D97-AF65-F5344CB8AC3E}">
        <p14:creationId xmlns:p14="http://schemas.microsoft.com/office/powerpoint/2010/main" val="320641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Conservative Movement Gains 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Right: growing conservative movement was called. Coalition of several different groups with varying ideas and goals.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15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Loses Its Appeal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Stagnating economy</a:t>
            </a:r>
          </a:p>
          <a:p>
            <a:r>
              <a:rPr lang="en-US" dirty="0" smtClean="0"/>
              <a:t>Vietnam war and urban riots of 1960s divided the same people who had rallied around Presidents Johnsons vision of the Great Society.</a:t>
            </a:r>
          </a:p>
        </p:txBody>
      </p:sp>
    </p:spTree>
    <p:extLst>
      <p:ext uri="{BB962C8B-B14F-4D97-AF65-F5344CB8AC3E}">
        <p14:creationId xmlns:p14="http://schemas.microsoft.com/office/powerpoint/2010/main" val="19231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Right Criticizes Liberal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Conservatives believed:</a:t>
            </a:r>
          </a:p>
          <a:p>
            <a:pPr lvl="1"/>
            <a:r>
              <a:rPr lang="en-US" dirty="0" smtClean="0"/>
              <a:t>liberal policies were responsible for stagflation and economic problems. </a:t>
            </a:r>
          </a:p>
          <a:p>
            <a:pPr lvl="1"/>
            <a:r>
              <a:rPr lang="en-US" dirty="0" err="1" smtClean="0"/>
              <a:t>Govt</a:t>
            </a:r>
            <a:r>
              <a:rPr lang="en-US" dirty="0" smtClean="0"/>
              <a:t> taxed citizens and businesses too heavily</a:t>
            </a:r>
          </a:p>
          <a:p>
            <a:pPr lvl="1"/>
            <a:r>
              <a:rPr lang="en-US" dirty="0" smtClean="0"/>
              <a:t>Spent to much on wrong programs</a:t>
            </a:r>
          </a:p>
          <a:p>
            <a:pPr lvl="1"/>
            <a:r>
              <a:rPr lang="en-US" dirty="0" smtClean="0"/>
              <a:t>Unfunded mandates</a:t>
            </a:r>
          </a:p>
          <a:p>
            <a:pPr lvl="1"/>
            <a:r>
              <a:rPr lang="en-US" dirty="0" smtClean="0"/>
              <a:t>Criticized welfare programs</a:t>
            </a:r>
          </a:p>
          <a:p>
            <a:r>
              <a:rPr lang="en-US" dirty="0" smtClean="0"/>
              <a:t>Sagebrush rebels: believed the fed </a:t>
            </a:r>
            <a:r>
              <a:rPr lang="en-US" dirty="0" err="1" smtClean="0"/>
              <a:t>govt</a:t>
            </a:r>
            <a:r>
              <a:rPr lang="en-US" dirty="0" smtClean="0"/>
              <a:t> controlled to much land in the western states. States should control 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7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Participation 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Moral Majority: founder&gt; Jerry Falwell</a:t>
            </a:r>
          </a:p>
          <a:p>
            <a:r>
              <a:rPr lang="en-US" dirty="0" smtClean="0"/>
              <a:t>Worried about decline of the traditional family.</a:t>
            </a:r>
          </a:p>
          <a:p>
            <a:r>
              <a:rPr lang="en-US" dirty="0" smtClean="0"/>
              <a:t>Engel V. Vitale</a:t>
            </a:r>
          </a:p>
          <a:p>
            <a:pPr lvl="1"/>
            <a:r>
              <a:rPr lang="en-US" dirty="0" smtClean="0"/>
              <a:t>Forbade religious  teachings in schools</a:t>
            </a:r>
          </a:p>
          <a:p>
            <a:r>
              <a:rPr lang="en-US" dirty="0" smtClean="0"/>
              <a:t>Roe V. Wade</a:t>
            </a:r>
          </a:p>
          <a:p>
            <a:pPr lvl="1"/>
            <a:r>
              <a:rPr lang="en-US" dirty="0"/>
              <a:t>which recognized that the constitutional right to privacy extends to a woman’s right to make her own personal medical decisions — including the decision to have an abortion without interference from politicians.</a:t>
            </a:r>
          </a:p>
        </p:txBody>
      </p:sp>
    </p:spTree>
    <p:extLst>
      <p:ext uri="{BB962C8B-B14F-4D97-AF65-F5344CB8AC3E}">
        <p14:creationId xmlns:p14="http://schemas.microsoft.com/office/powerpoint/2010/main" val="243595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500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32.1  </vt:lpstr>
      <vt:lpstr>The Conservative Movement Grows</vt:lpstr>
      <vt:lpstr>Two View: Liberal and Conservative</vt:lpstr>
      <vt:lpstr>Liberals</vt:lpstr>
      <vt:lpstr>Conservatives</vt:lpstr>
      <vt:lpstr>The Conservative Movement Gains Strength</vt:lpstr>
      <vt:lpstr>Liberalism Loses Its Appeal</vt:lpstr>
      <vt:lpstr>New Right Criticizes Liberal Programs</vt:lpstr>
      <vt:lpstr>Religious Participation Rises</vt:lpstr>
      <vt:lpstr>Population Trends Boost Conservatism</vt:lpstr>
      <vt:lpstr>Reagan Wins Presidency</vt:lpstr>
      <vt:lpstr>Reagans Path to the White House/Reagan Wins a Close Election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32.1</dc:title>
  <dc:creator>User</dc:creator>
  <cp:lastModifiedBy>User</cp:lastModifiedBy>
  <cp:revision>7</cp:revision>
  <dcterms:created xsi:type="dcterms:W3CDTF">2017-06-08T12:40:50Z</dcterms:created>
  <dcterms:modified xsi:type="dcterms:W3CDTF">2018-08-29T14:44:22Z</dcterms:modified>
</cp:coreProperties>
</file>