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0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8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2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3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1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7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3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A3344-C042-4124-91B3-293E90DDC471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9BC68-ADED-4C6E-BFF5-C4504B87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2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32.2 Notes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Reagan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6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Reaganomics Guides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Supply side economics: assumption that if taxes are reduced, people will work more and have more money to spend causing the economy to grow. </a:t>
            </a:r>
          </a:p>
          <a:p>
            <a:r>
              <a:rPr lang="en-US" dirty="0" smtClean="0"/>
              <a:t>When companies get more cash, they should hire new workers and expand their businesses.  </a:t>
            </a:r>
          </a:p>
          <a:p>
            <a:r>
              <a:rPr lang="en-US" dirty="0" smtClean="0"/>
              <a:t>It also says that income tax cuts give workers more incentive to work, increasing the supply of labor. </a:t>
            </a:r>
          </a:p>
          <a:p>
            <a:r>
              <a:rPr lang="en-US" dirty="0" smtClean="0"/>
              <a:t>That's why it's sometimes called trickle-down economics. </a:t>
            </a:r>
          </a:p>
          <a:p>
            <a:r>
              <a:rPr lang="en-US" dirty="0" smtClean="0"/>
              <a:t>The economic growth that supposed to happen will expand the tax base. According to supply-side economics, this will replace the government revenue lost from the tax cuts.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4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Reaganomics promised to reduce the government's influence on the economy. </a:t>
            </a:r>
          </a:p>
          <a:p>
            <a:r>
              <a:rPr lang="en-US" dirty="0" smtClean="0"/>
              <a:t>That policy was dramatically different from the status quo. Prior presidents Johnson and Nixon expanded the government's role.</a:t>
            </a:r>
          </a:p>
          <a:p>
            <a:r>
              <a:rPr lang="en-US" dirty="0" smtClean="0"/>
              <a:t>Reagan pledged to make cuts in four areas:</a:t>
            </a:r>
          </a:p>
          <a:p>
            <a:pPr lvl="1"/>
            <a:r>
              <a:rPr lang="en-US" dirty="0" smtClean="0"/>
              <a:t>The </a:t>
            </a:r>
            <a:r>
              <a:rPr lang="en-US" i="1" dirty="0" smtClean="0"/>
              <a:t>growth</a:t>
            </a:r>
            <a:r>
              <a:rPr lang="en-US" dirty="0" smtClean="0"/>
              <a:t> of government spending.</a:t>
            </a:r>
          </a:p>
          <a:p>
            <a:pPr lvl="1"/>
            <a:r>
              <a:rPr lang="en-US" i="1" dirty="0" smtClean="0"/>
              <a:t>Both</a:t>
            </a:r>
            <a:r>
              <a:rPr lang="en-US" dirty="0" smtClean="0"/>
              <a:t> income taxes and capital gains taxes.</a:t>
            </a:r>
          </a:p>
          <a:p>
            <a:pPr lvl="1"/>
            <a:r>
              <a:rPr lang="en-US" dirty="0" smtClean="0"/>
              <a:t>Regulations on businesses.</a:t>
            </a:r>
          </a:p>
          <a:p>
            <a:pPr lvl="1"/>
            <a:r>
              <a:rPr lang="en-US" dirty="0" smtClean="0"/>
              <a:t>The expansion of the money supply.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3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Policies to Boost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Economic Recovery Act 1981</a:t>
            </a:r>
          </a:p>
          <a:p>
            <a:r>
              <a:rPr lang="en-US" dirty="0" smtClean="0"/>
              <a:t>historic package of tax and budget reductions that set the tone for his administration’s overall economic policy. </a:t>
            </a:r>
          </a:p>
          <a:p>
            <a:r>
              <a:rPr lang="en-US" dirty="0" smtClean="0"/>
              <a:t>Reduced taxes by 25% over three years. </a:t>
            </a:r>
          </a:p>
          <a:p>
            <a:r>
              <a:rPr lang="en-US" dirty="0" smtClean="0"/>
              <a:t>Richest Americans received the largest tax cuts.</a:t>
            </a:r>
          </a:p>
          <a:p>
            <a:r>
              <a:rPr lang="en-US" dirty="0" smtClean="0"/>
              <a:t>(wealthy would use money to invest)</a:t>
            </a:r>
          </a:p>
          <a:p>
            <a:r>
              <a:rPr lang="en-US" dirty="0" smtClean="0"/>
              <a:t>Cut 40 </a:t>
            </a:r>
            <a:r>
              <a:rPr lang="en-US" dirty="0" err="1" smtClean="0"/>
              <a:t>bil</a:t>
            </a:r>
            <a:r>
              <a:rPr lang="en-US" dirty="0" smtClean="0"/>
              <a:t> from federal budgets, most from social programs.</a:t>
            </a:r>
          </a:p>
          <a:p>
            <a:r>
              <a:rPr lang="en-US" dirty="0" smtClean="0"/>
              <a:t>Deregulations removal of </a:t>
            </a:r>
            <a:r>
              <a:rPr lang="en-US" dirty="0" err="1" smtClean="0"/>
              <a:t>govt</a:t>
            </a:r>
            <a:r>
              <a:rPr lang="en-US" dirty="0" smtClean="0"/>
              <a:t> control of industry.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5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Recession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Unemployment rose to more than 10 %. ( 1980-82).</a:t>
            </a:r>
          </a:p>
          <a:p>
            <a:r>
              <a:rPr lang="en-US" dirty="0" smtClean="0"/>
              <a:t>1983- economy turned around</a:t>
            </a:r>
          </a:p>
          <a:p>
            <a:r>
              <a:rPr lang="en-US" dirty="0" smtClean="0"/>
              <a:t>Working poor increased.</a:t>
            </a:r>
          </a:p>
          <a:p>
            <a:r>
              <a:rPr lang="en-US" dirty="0" smtClean="0"/>
              <a:t>Immigrants poured into country for low paying jobs.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3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Budget Deficits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deficit: shortfall between the amount of money spent and the amount taken in by the </a:t>
            </a:r>
            <a:r>
              <a:rPr lang="en-US" dirty="0" err="1" smtClean="0"/>
              <a:t>govt</a:t>
            </a:r>
            <a:r>
              <a:rPr lang="en-US" dirty="0" smtClean="0"/>
              <a:t>, to skyrocket from about 79 to 221 billion in 1986 </a:t>
            </a:r>
          </a:p>
          <a:p>
            <a:r>
              <a:rPr lang="en-US" dirty="0" smtClean="0"/>
              <a:t>National debt: </a:t>
            </a:r>
            <a:r>
              <a:rPr lang="en-US" dirty="0" err="1" smtClean="0"/>
              <a:t>amt</a:t>
            </a:r>
            <a:r>
              <a:rPr lang="en-US" dirty="0" smtClean="0"/>
              <a:t> of money the federal </a:t>
            </a:r>
            <a:r>
              <a:rPr lang="en-US" dirty="0" err="1" smtClean="0"/>
              <a:t>govt</a:t>
            </a:r>
            <a:r>
              <a:rPr lang="en-US" dirty="0" smtClean="0"/>
              <a:t> owes to owners of </a:t>
            </a:r>
            <a:r>
              <a:rPr lang="en-US" dirty="0" err="1" smtClean="0"/>
              <a:t>govt</a:t>
            </a:r>
            <a:r>
              <a:rPr lang="en-US" dirty="0" smtClean="0"/>
              <a:t> bond rose.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7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Gramm </a:t>
            </a:r>
            <a:r>
              <a:rPr lang="en-US" dirty="0" err="1" smtClean="0"/>
              <a:t>RudmanHollings</a:t>
            </a:r>
            <a:r>
              <a:rPr lang="en-US" dirty="0" smtClean="0"/>
              <a:t> Act 1985: response to budget deficits.</a:t>
            </a:r>
          </a:p>
          <a:p>
            <a:r>
              <a:rPr lang="en-US" dirty="0" smtClean="0"/>
              <a:t>Sought to balance the budget by 1990 by allowing automatic cuts in federal spending if the deficit exceeded a certain amount.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9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Savings and Loan or S &amp; L Crisis</a:t>
            </a:r>
          </a:p>
          <a:p>
            <a:r>
              <a:rPr lang="en-US" dirty="0" smtClean="0"/>
              <a:t>About 1,000 Savings and loan banks failed, some because </a:t>
            </a:r>
            <a:r>
              <a:rPr lang="en-US" smtClean="0"/>
              <a:t>of fraudulent </a:t>
            </a:r>
            <a:r>
              <a:rPr lang="en-US" dirty="0" smtClean="0"/>
              <a:t>behavior and others because they made to many risky loans.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97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281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32.2 Notes </vt:lpstr>
      <vt:lpstr>Reaganomics Guides the Economy</vt:lpstr>
      <vt:lpstr>PowerPoint Presentation</vt:lpstr>
      <vt:lpstr>New Policies to Boost the Economy</vt:lpstr>
      <vt:lpstr>Recession and Recovery</vt:lpstr>
      <vt:lpstr>Problems With Budget Deficits</vt:lpstr>
      <vt:lpstr>PowerPoint Presentation</vt:lpstr>
      <vt:lpstr>PowerPoint Presentation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32.2 Notes</dc:title>
  <dc:creator>User</dc:creator>
  <cp:lastModifiedBy>User</cp:lastModifiedBy>
  <cp:revision>4</cp:revision>
  <dcterms:created xsi:type="dcterms:W3CDTF">2017-06-08T17:21:29Z</dcterms:created>
  <dcterms:modified xsi:type="dcterms:W3CDTF">2018-08-29T14:44:47Z</dcterms:modified>
</cp:coreProperties>
</file>