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4" autoAdjust="0"/>
    <p:restoredTop sz="94660"/>
  </p:normalViewPr>
  <p:slideViewPr>
    <p:cSldViewPr snapToGrid="0">
      <p:cViewPr varScale="1">
        <p:scale>
          <a:sx n="94" d="100"/>
          <a:sy n="94" d="100"/>
        </p:scale>
        <p:origin x="11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enne Bannon" userId="53496ad3-ff1e-4472-89ff-60387f9eac4a" providerId="ADAL" clId="{3CB9BABD-CA62-44A3-9E0D-8AFCA69634DD}"/>
    <pc:docChg chg="custSel addSld modSld">
      <pc:chgData name="Adrienne Bannon" userId="53496ad3-ff1e-4472-89ff-60387f9eac4a" providerId="ADAL" clId="{3CB9BABD-CA62-44A3-9E0D-8AFCA69634DD}" dt="2023-04-04T16:45:39.139" v="1079" actId="14100"/>
      <pc:docMkLst>
        <pc:docMk/>
      </pc:docMkLst>
      <pc:sldChg chg="modSp new mod">
        <pc:chgData name="Adrienne Bannon" userId="53496ad3-ff1e-4472-89ff-60387f9eac4a" providerId="ADAL" clId="{3CB9BABD-CA62-44A3-9E0D-8AFCA69634DD}" dt="2023-04-04T16:28:24.485" v="573" actId="20577"/>
        <pc:sldMkLst>
          <pc:docMk/>
          <pc:sldMk cId="1731500045" sldId="258"/>
        </pc:sldMkLst>
        <pc:spChg chg="mod">
          <ac:chgData name="Adrienne Bannon" userId="53496ad3-ff1e-4472-89ff-60387f9eac4a" providerId="ADAL" clId="{3CB9BABD-CA62-44A3-9E0D-8AFCA69634DD}" dt="2023-04-04T16:21:00.336" v="43" actId="27636"/>
          <ac:spMkLst>
            <pc:docMk/>
            <pc:sldMk cId="1731500045" sldId="258"/>
            <ac:spMk id="2" creationId="{726B5D4C-582E-9EB8-81BE-60A46FAB3412}"/>
          </ac:spMkLst>
        </pc:spChg>
        <pc:spChg chg="mod">
          <ac:chgData name="Adrienne Bannon" userId="53496ad3-ff1e-4472-89ff-60387f9eac4a" providerId="ADAL" clId="{3CB9BABD-CA62-44A3-9E0D-8AFCA69634DD}" dt="2023-04-04T16:28:24.485" v="573" actId="20577"/>
          <ac:spMkLst>
            <pc:docMk/>
            <pc:sldMk cId="1731500045" sldId="258"/>
            <ac:spMk id="3" creationId="{433CC1F2-CA49-4FD3-98D6-BA0082E1C878}"/>
          </ac:spMkLst>
        </pc:spChg>
      </pc:sldChg>
      <pc:sldChg chg="modSp new mod">
        <pc:chgData name="Adrienne Bannon" userId="53496ad3-ff1e-4472-89ff-60387f9eac4a" providerId="ADAL" clId="{3CB9BABD-CA62-44A3-9E0D-8AFCA69634DD}" dt="2023-04-04T16:28:57.702" v="597" actId="14100"/>
        <pc:sldMkLst>
          <pc:docMk/>
          <pc:sldMk cId="2401918731" sldId="259"/>
        </pc:sldMkLst>
        <pc:spChg chg="mod">
          <ac:chgData name="Adrienne Bannon" userId="53496ad3-ff1e-4472-89ff-60387f9eac4a" providerId="ADAL" clId="{3CB9BABD-CA62-44A3-9E0D-8AFCA69634DD}" dt="2023-04-04T16:28:55.494" v="596" actId="27636"/>
          <ac:spMkLst>
            <pc:docMk/>
            <pc:sldMk cId="2401918731" sldId="259"/>
            <ac:spMk id="2" creationId="{3BE7AB5B-494E-DB85-B73E-1A64181A5AA7}"/>
          </ac:spMkLst>
        </pc:spChg>
        <pc:spChg chg="mod">
          <ac:chgData name="Adrienne Bannon" userId="53496ad3-ff1e-4472-89ff-60387f9eac4a" providerId="ADAL" clId="{3CB9BABD-CA62-44A3-9E0D-8AFCA69634DD}" dt="2023-04-04T16:28:57.702" v="597" actId="14100"/>
          <ac:spMkLst>
            <pc:docMk/>
            <pc:sldMk cId="2401918731" sldId="259"/>
            <ac:spMk id="3" creationId="{B9B1B083-38D0-9024-7F6E-499C637EAF41}"/>
          </ac:spMkLst>
        </pc:spChg>
      </pc:sldChg>
      <pc:sldChg chg="modSp new mod">
        <pc:chgData name="Adrienne Bannon" userId="53496ad3-ff1e-4472-89ff-60387f9eac4a" providerId="ADAL" clId="{3CB9BABD-CA62-44A3-9E0D-8AFCA69634DD}" dt="2023-04-04T16:30:17.326" v="616" actId="20577"/>
        <pc:sldMkLst>
          <pc:docMk/>
          <pc:sldMk cId="2386644557" sldId="260"/>
        </pc:sldMkLst>
        <pc:spChg chg="mod">
          <ac:chgData name="Adrienne Bannon" userId="53496ad3-ff1e-4472-89ff-60387f9eac4a" providerId="ADAL" clId="{3CB9BABD-CA62-44A3-9E0D-8AFCA69634DD}" dt="2023-04-04T16:30:17.326" v="616" actId="20577"/>
          <ac:spMkLst>
            <pc:docMk/>
            <pc:sldMk cId="2386644557" sldId="260"/>
            <ac:spMk id="2" creationId="{D31D657E-F793-821C-5F96-E9605F429D87}"/>
          </ac:spMkLst>
        </pc:spChg>
      </pc:sldChg>
      <pc:sldChg chg="modSp new mod">
        <pc:chgData name="Adrienne Bannon" userId="53496ad3-ff1e-4472-89ff-60387f9eac4a" providerId="ADAL" clId="{3CB9BABD-CA62-44A3-9E0D-8AFCA69634DD}" dt="2023-04-04T16:42:20.862" v="1029" actId="27636"/>
        <pc:sldMkLst>
          <pc:docMk/>
          <pc:sldMk cId="1919219021" sldId="261"/>
        </pc:sldMkLst>
        <pc:spChg chg="mod">
          <ac:chgData name="Adrienne Bannon" userId="53496ad3-ff1e-4472-89ff-60387f9eac4a" providerId="ADAL" clId="{3CB9BABD-CA62-44A3-9E0D-8AFCA69634DD}" dt="2023-04-04T16:41:49.544" v="1013" actId="27636"/>
          <ac:spMkLst>
            <pc:docMk/>
            <pc:sldMk cId="1919219021" sldId="261"/>
            <ac:spMk id="2" creationId="{5F8D3A9B-8D12-370E-BA85-DD13F1015B7C}"/>
          </ac:spMkLst>
        </pc:spChg>
        <pc:spChg chg="mod">
          <ac:chgData name="Adrienne Bannon" userId="53496ad3-ff1e-4472-89ff-60387f9eac4a" providerId="ADAL" clId="{3CB9BABD-CA62-44A3-9E0D-8AFCA69634DD}" dt="2023-04-04T16:42:20.862" v="1029" actId="27636"/>
          <ac:spMkLst>
            <pc:docMk/>
            <pc:sldMk cId="1919219021" sldId="261"/>
            <ac:spMk id="3" creationId="{A5536543-9F06-D406-991E-0B3BA43F4691}"/>
          </ac:spMkLst>
        </pc:spChg>
      </pc:sldChg>
      <pc:sldChg chg="modSp new mod">
        <pc:chgData name="Adrienne Bannon" userId="53496ad3-ff1e-4472-89ff-60387f9eac4a" providerId="ADAL" clId="{3CB9BABD-CA62-44A3-9E0D-8AFCA69634DD}" dt="2023-04-04T16:43:04.214" v="1051" actId="1076"/>
        <pc:sldMkLst>
          <pc:docMk/>
          <pc:sldMk cId="3042783334" sldId="262"/>
        </pc:sldMkLst>
        <pc:spChg chg="mod">
          <ac:chgData name="Adrienne Bannon" userId="53496ad3-ff1e-4472-89ff-60387f9eac4a" providerId="ADAL" clId="{3CB9BABD-CA62-44A3-9E0D-8AFCA69634DD}" dt="2023-04-04T16:43:01.274" v="1050" actId="14100"/>
          <ac:spMkLst>
            <pc:docMk/>
            <pc:sldMk cId="3042783334" sldId="262"/>
            <ac:spMk id="2" creationId="{6E95D7A0-989E-5390-AEE6-229B79B07CCB}"/>
          </ac:spMkLst>
        </pc:spChg>
        <pc:spChg chg="mod">
          <ac:chgData name="Adrienne Bannon" userId="53496ad3-ff1e-4472-89ff-60387f9eac4a" providerId="ADAL" clId="{3CB9BABD-CA62-44A3-9E0D-8AFCA69634DD}" dt="2023-04-04T16:43:04.214" v="1051" actId="1076"/>
          <ac:spMkLst>
            <pc:docMk/>
            <pc:sldMk cId="3042783334" sldId="262"/>
            <ac:spMk id="3" creationId="{0E4D61FB-0A86-2722-860D-B2CA000C0929}"/>
          </ac:spMkLst>
        </pc:spChg>
      </pc:sldChg>
      <pc:sldChg chg="modSp new mod">
        <pc:chgData name="Adrienne Bannon" userId="53496ad3-ff1e-4472-89ff-60387f9eac4a" providerId="ADAL" clId="{3CB9BABD-CA62-44A3-9E0D-8AFCA69634DD}" dt="2023-04-04T16:45:39.139" v="1079" actId="14100"/>
        <pc:sldMkLst>
          <pc:docMk/>
          <pc:sldMk cId="1464015302" sldId="263"/>
        </pc:sldMkLst>
        <pc:spChg chg="mod">
          <ac:chgData name="Adrienne Bannon" userId="53496ad3-ff1e-4472-89ff-60387f9eac4a" providerId="ADAL" clId="{3CB9BABD-CA62-44A3-9E0D-8AFCA69634DD}" dt="2023-04-04T16:45:33.708" v="1078" actId="20577"/>
          <ac:spMkLst>
            <pc:docMk/>
            <pc:sldMk cId="1464015302" sldId="263"/>
            <ac:spMk id="2" creationId="{0CE929FF-04E0-0742-40F6-7911D77B383D}"/>
          </ac:spMkLst>
        </pc:spChg>
        <pc:spChg chg="mod">
          <ac:chgData name="Adrienne Bannon" userId="53496ad3-ff1e-4472-89ff-60387f9eac4a" providerId="ADAL" clId="{3CB9BABD-CA62-44A3-9E0D-8AFCA69634DD}" dt="2023-04-04T16:45:39.139" v="1079" actId="14100"/>
          <ac:spMkLst>
            <pc:docMk/>
            <pc:sldMk cId="1464015302" sldId="263"/>
            <ac:spMk id="3" creationId="{B57972BA-502F-8197-D565-F902CB04701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F96D9-3074-9AFC-8AE6-CFD94FABDE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D77619-BC2E-8A31-BE8B-9E75CC709B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53ED2-9809-75A0-F50A-8397F006C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545B8-E8FF-462C-819E-69A830A9F6DE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50C21-E3D3-CAB8-1963-383783BE5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665267-3246-8E33-F095-10DD20A98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2B7D-AD13-4928-92EC-2CB818F20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566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CB623-0D20-A01E-D311-B75F841E4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A54613-87A7-A753-ACD3-9DE0CF2EE5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F37AE9-AE55-2F3F-09B4-00AC9A7B0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545B8-E8FF-462C-819E-69A830A9F6DE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4B0FF-2FEC-FEF5-0CC2-27D327FBD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1B6E90-E456-6533-BBDE-D0AC388EB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2B7D-AD13-4928-92EC-2CB818F20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39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8EACC6-6C33-277E-F9D7-ADC366CE25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E5DE38-0C8C-18B2-52D9-2B8F47DAD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B638A-EF40-1C5A-D643-9D7A4060F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545B8-E8FF-462C-819E-69A830A9F6DE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6D3561-0CD7-0A9F-B61A-1658D228E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A461F-4F21-F1DE-4325-DF8C64986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2B7D-AD13-4928-92EC-2CB818F20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89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F7E8D-22D4-FAE7-FB9B-207F1B292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695DD-1E32-435F-7949-6D98D7E96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59021B-5EE9-BD59-9832-A509D4D91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545B8-E8FF-462C-819E-69A830A9F6DE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66569-4CCC-0DE9-71B6-B6DD313E7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E4C031-F3FC-C256-91F8-AD928FB2C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2B7D-AD13-4928-92EC-2CB818F20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486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CF236-6AE3-121E-4B89-3A655AFD9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E5025-4BDC-D522-F462-AB8093768D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A1EC47-ED10-61CC-75DA-33F005597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545B8-E8FF-462C-819E-69A830A9F6DE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2422F-95DB-DD8B-BED3-8693A22E6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D2A35-3A0C-E1E3-E0FD-6EE43820D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2B7D-AD13-4928-92EC-2CB818F20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563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4A890-B27D-43D8-643C-879D864DF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C4963-A0FE-FB0C-556B-A0F83CC7D9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CBD684-7EF8-E904-5C59-4285E76EA3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E0C2B9-7763-5C46-8B2C-44002F6E3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545B8-E8FF-462C-819E-69A830A9F6DE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604EBB-7331-F582-606F-50403ACF1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FDAD05-F0AC-BB8E-AB00-AA918752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2B7D-AD13-4928-92EC-2CB818F20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91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D653C-C3DD-43B7-340E-D4D9D6DF8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A42CFE-A890-050F-F9ED-B33B4A3B1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6CB87F-275B-0725-2103-26C5406C1A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03000D-8C7F-EA19-39A7-D97E4851EC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8E6595-852E-E62E-92C8-7AC5E97418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E48E01-6844-71A3-9A59-4FD764248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545B8-E8FF-462C-819E-69A830A9F6DE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0D3BF4-42C3-C75E-721D-2B3A2F56D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F43F60-A62C-6919-2DCF-575A1A8A0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2B7D-AD13-4928-92EC-2CB818F20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022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76EFD-2A33-4E2D-5679-3FD981304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D08DFC-96EA-8E4C-CAA0-EFDD5191D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545B8-E8FF-462C-819E-69A830A9F6DE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D43D35-2A93-C824-FB4D-191044A26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BFFECE-8E39-9B7A-4536-E4A48EB72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2B7D-AD13-4928-92EC-2CB818F20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03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8A819B-CB70-50CC-D466-E6DC986D2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545B8-E8FF-462C-819E-69A830A9F6DE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9DF166-14EE-74F2-8491-449EA60D7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BBA2D-FBA5-1C7F-3586-8145427B4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2B7D-AD13-4928-92EC-2CB818F20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950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83096-AA29-FC0C-9F0E-0C70E2758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08EFE-7612-3C1E-8AF1-B0ADA56BE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26E3D2-5F0A-7450-EC48-F95AAFB384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B742E5-6E99-502A-E27A-D9A67AEEA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545B8-E8FF-462C-819E-69A830A9F6DE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1C563-F6C9-55A0-CE56-2940B96BF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49D1CE-EA8A-FEC1-7527-7AE13DB41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2B7D-AD13-4928-92EC-2CB818F20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2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714CB-EC72-92B8-F0ED-0B56791F8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458A12-31E5-DE0F-B167-FD80F212A7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891D66-0C84-E819-7F2B-ADB40ED89B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EF6749-0320-A812-D283-5D33DD33D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545B8-E8FF-462C-819E-69A830A9F6DE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E12DAB-363B-0FD8-17D1-233988762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3E6B42-0910-8528-5F07-73EEE6156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2B7D-AD13-4928-92EC-2CB818F20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220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96A6D8-7712-75BD-C1CC-1EAA7D2DB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B80404-2A34-78F0-E6EE-A4C225E6D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3E41B-341F-BA99-3BBD-8A8284E285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545B8-E8FF-462C-819E-69A830A9F6DE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893D8-6D9A-7569-7AE7-27111D3D4A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CC117-000C-1654-F37C-B380BC4A06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A2B7D-AD13-4928-92EC-2CB818F20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8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08655-619D-A512-F36B-36B95CF6E6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2-7 Notes </a:t>
            </a:r>
            <a:br>
              <a:rPr lang="en-US" dirty="0"/>
            </a:br>
            <a:r>
              <a:rPr lang="en-US" dirty="0"/>
              <a:t>Polynomial and Rational Inequalities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952CDA-C5CC-1231-2C66-5DA5E970B5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552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C7193-5A2D-EEA7-8738-9AB776C1D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365125"/>
            <a:ext cx="10922000" cy="790575"/>
          </a:xfrm>
        </p:spPr>
        <p:txBody>
          <a:bodyPr/>
          <a:lstStyle/>
          <a:p>
            <a:r>
              <a:rPr lang="en-US" dirty="0"/>
              <a:t>Polynomial Inequality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19FBE-3018-92F9-FF0B-4C2CFC796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1155700"/>
            <a:ext cx="10922000" cy="5021263"/>
          </a:xfrm>
        </p:spPr>
        <p:txBody>
          <a:bodyPr/>
          <a:lstStyle/>
          <a:p>
            <a:r>
              <a:rPr lang="en-US" dirty="0"/>
              <a:t>Definition: Any inequality that can be put into one of the forms:</a:t>
            </a:r>
          </a:p>
          <a:p>
            <a:pPr marL="0" indent="0">
              <a:buNone/>
            </a:pPr>
            <a:r>
              <a:rPr lang="en-US" dirty="0"/>
              <a:t>             f(x) &lt; 0, f(x) &gt; 0, f(x) ≤ 0, or f(x) ≥ 0 where f is a polynomial function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Using the TI-89, graph the function f(x) = x² -7x +10 </a:t>
            </a:r>
          </a:p>
          <a:p>
            <a:pPr marL="0" indent="0">
              <a:buNone/>
            </a:pPr>
            <a:r>
              <a:rPr lang="en-US" dirty="0"/>
              <a:t>What are the x-intercepts?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These points are called “boundary points” which divide the graph into intervals of positive and negative values.</a:t>
            </a:r>
          </a:p>
        </p:txBody>
      </p:sp>
    </p:spTree>
    <p:extLst>
      <p:ext uri="{BB962C8B-B14F-4D97-AF65-F5344CB8AC3E}">
        <p14:creationId xmlns:p14="http://schemas.microsoft.com/office/powerpoint/2010/main" val="2222318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B5D4C-582E-9EB8-81BE-60A46FAB3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300" y="365125"/>
            <a:ext cx="10985500" cy="625475"/>
          </a:xfrm>
        </p:spPr>
        <p:txBody>
          <a:bodyPr>
            <a:normAutofit fontScale="90000"/>
          </a:bodyPr>
          <a:lstStyle/>
          <a:p>
            <a:r>
              <a:rPr lang="en-US" dirty="0"/>
              <a:t>Solving Polynomial Inequalities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CC1F2-CA49-4FD3-98D6-BA0082E1C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300" y="990600"/>
            <a:ext cx="10985500" cy="5186363"/>
          </a:xfrm>
        </p:spPr>
        <p:txBody>
          <a:bodyPr/>
          <a:lstStyle/>
          <a:p>
            <a:r>
              <a:rPr lang="en-US" dirty="0"/>
              <a:t>Step 1: Express the inequality in the form f(x) &lt; 0 or f(x) &gt; 0</a:t>
            </a:r>
          </a:p>
          <a:p>
            <a:r>
              <a:rPr lang="en-US" dirty="0"/>
              <a:t>Step 2: Solve the equation f(x)=0 to find your BOUNDARY POINTS</a:t>
            </a:r>
          </a:p>
          <a:p>
            <a:r>
              <a:rPr lang="en-US" dirty="0"/>
              <a:t>Step 3: Draw a number line and locate your boundary points to create intervals on the number line</a:t>
            </a:r>
          </a:p>
          <a:p>
            <a:r>
              <a:rPr lang="en-US" dirty="0"/>
              <a:t>Step 4: Choose a “test value” within each interval and evaluate. Determine if the interval is positive or negative</a:t>
            </a:r>
          </a:p>
          <a:p>
            <a:r>
              <a:rPr lang="en-US" dirty="0"/>
              <a:t>Step 5: Write the solution set, selecting the interval or intervals that satisfy the original inequality.</a:t>
            </a:r>
          </a:p>
        </p:txBody>
      </p:sp>
    </p:spTree>
    <p:extLst>
      <p:ext uri="{BB962C8B-B14F-4D97-AF65-F5344CB8AC3E}">
        <p14:creationId xmlns:p14="http://schemas.microsoft.com/office/powerpoint/2010/main" val="1731500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7AB5B-494E-DB85-B73E-1A64181A5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65125"/>
            <a:ext cx="11010900" cy="650875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1 page 347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1B083-38D0-9024-7F6E-499C637EA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143000"/>
            <a:ext cx="11010900" cy="50339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918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D657E-F793-821C-5F96-E9605F429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 page 348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4E87E-7DC0-17DF-5CBA-2A33BF7C4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644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D3A9B-8D12-370E-BA85-DD13F1015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560" y="223521"/>
            <a:ext cx="11191240" cy="579119"/>
          </a:xfrm>
        </p:spPr>
        <p:txBody>
          <a:bodyPr>
            <a:normAutofit fontScale="90000"/>
          </a:bodyPr>
          <a:lstStyle/>
          <a:p>
            <a:r>
              <a:rPr lang="en-US" dirty="0"/>
              <a:t>Rational Inequality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36543-9F06-D406-991E-0B3BA43F4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560" y="721360"/>
            <a:ext cx="11734800" cy="591311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Definition: Any inequality that can be put into one of the forms:</a:t>
            </a:r>
          </a:p>
          <a:p>
            <a:pPr marL="0" indent="0">
              <a:buNone/>
            </a:pPr>
            <a:r>
              <a:rPr lang="en-US" dirty="0"/>
              <a:t>             f(x) &lt; 0, f(x) &gt; 0, f(x) ≤ 0, or f(x) ≥ 0 where f is a rational function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400" u="sng" dirty="0"/>
              <a:t>Steps to Solving a Rational Inequality</a:t>
            </a:r>
          </a:p>
          <a:p>
            <a:pPr marL="0" indent="0">
              <a:buNone/>
            </a:pPr>
            <a:r>
              <a:rPr lang="en-US" dirty="0"/>
              <a:t>Step 1: Express the inequality so that one side is zero and the other side is a single quotient. Be sure to simplify the rational expression.</a:t>
            </a:r>
          </a:p>
          <a:p>
            <a:pPr marL="0" indent="0">
              <a:buNone/>
            </a:pPr>
            <a:r>
              <a:rPr lang="en-US" dirty="0"/>
              <a:t>Step 2: Set the numerator and the denominator of f equal to zero to find you BOUNDARY POINTS. </a:t>
            </a:r>
          </a:p>
          <a:p>
            <a:pPr marL="0" indent="0">
              <a:buNone/>
            </a:pPr>
            <a:r>
              <a:rPr lang="en-US" dirty="0"/>
              <a:t>Step 3:  Draw a number line and locate your boundary points to create intervals on the number line</a:t>
            </a:r>
          </a:p>
          <a:p>
            <a:pPr marL="0" indent="0">
              <a:buNone/>
            </a:pPr>
            <a:r>
              <a:rPr lang="en-US" dirty="0"/>
              <a:t>Step 4: Choose a “test value” within each interval and evaluate. Determine if the interval is positive or negative</a:t>
            </a:r>
          </a:p>
          <a:p>
            <a:pPr marL="0" indent="0">
              <a:buNone/>
            </a:pPr>
            <a:r>
              <a:rPr lang="en-US" dirty="0"/>
              <a:t>Step 5: Write the solution set, selecting the interval or intervals that satisfy the original inequality.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219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5D7A0-989E-5390-AEE6-229B79B07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3841"/>
            <a:ext cx="10896600" cy="985519"/>
          </a:xfrm>
        </p:spPr>
        <p:txBody>
          <a:bodyPr/>
          <a:lstStyle/>
          <a:p>
            <a:r>
              <a:rPr lang="en-US" dirty="0"/>
              <a:t>Example 3 page 350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D61FB-0A86-2722-860D-B2CA000C0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40" y="1358265"/>
            <a:ext cx="10515600" cy="435133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783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929FF-04E0-0742-40F6-7911D77B3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480" y="365125"/>
            <a:ext cx="11069320" cy="711835"/>
          </a:xfrm>
        </p:spPr>
        <p:txBody>
          <a:bodyPr/>
          <a:lstStyle/>
          <a:p>
            <a:r>
              <a:rPr lang="en-US" dirty="0"/>
              <a:t>Checkpoint 3 page 352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972BA-502F-8197-D565-F902CB047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240" y="1076960"/>
            <a:ext cx="10957560" cy="510000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015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385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2-7 Notes  Polynomial and Rational Inequalities</vt:lpstr>
      <vt:lpstr>Polynomial Inequality </vt:lpstr>
      <vt:lpstr>Solving Polynomial Inequalities</vt:lpstr>
      <vt:lpstr>Example 1 page 347</vt:lpstr>
      <vt:lpstr>Example 2 page 348</vt:lpstr>
      <vt:lpstr>Rational Inequality</vt:lpstr>
      <vt:lpstr>Example 3 page 350</vt:lpstr>
      <vt:lpstr>Checkpoint 3 page 352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2-7 Notes  Polynomial and Rational Inequalities</dc:title>
  <dc:creator>Adrienne Bannon</dc:creator>
  <cp:lastModifiedBy>Adrienne Bannon</cp:lastModifiedBy>
  <cp:revision>1</cp:revision>
  <dcterms:created xsi:type="dcterms:W3CDTF">2023-04-04T16:10:52Z</dcterms:created>
  <dcterms:modified xsi:type="dcterms:W3CDTF">2023-04-04T16:45:40Z</dcterms:modified>
</cp:coreProperties>
</file>