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ADCF9-EFA8-4706-9C07-7A646D6100FA}" v="26" dt="2023-04-04T14:32:2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CA1ADCF9-EFA8-4706-9C07-7A646D6100FA}"/>
    <pc:docChg chg="undo custSel addSld modSld">
      <pc:chgData name="Adrienne Bannon" userId="53496ad3-ff1e-4472-89ff-60387f9eac4a" providerId="ADAL" clId="{CA1ADCF9-EFA8-4706-9C07-7A646D6100FA}" dt="2023-04-04T15:58:08.759" v="2757" actId="20577"/>
      <pc:docMkLst>
        <pc:docMk/>
      </pc:docMkLst>
      <pc:sldChg chg="modSp new mod">
        <pc:chgData name="Adrienne Bannon" userId="53496ad3-ff1e-4472-89ff-60387f9eac4a" providerId="ADAL" clId="{CA1ADCF9-EFA8-4706-9C07-7A646D6100FA}" dt="2023-03-29T18:05:29.445" v="19" actId="14100"/>
        <pc:sldMkLst>
          <pc:docMk/>
          <pc:sldMk cId="1913409179" sldId="258"/>
        </pc:sldMkLst>
        <pc:spChg chg="mod">
          <ac:chgData name="Adrienne Bannon" userId="53496ad3-ff1e-4472-89ff-60387f9eac4a" providerId="ADAL" clId="{CA1ADCF9-EFA8-4706-9C07-7A646D6100FA}" dt="2023-03-29T18:04:13.559" v="18" actId="27636"/>
          <ac:spMkLst>
            <pc:docMk/>
            <pc:sldMk cId="1913409179" sldId="258"/>
            <ac:spMk id="2" creationId="{682DFBCF-BE8C-DC05-16FC-4FA0474415D4}"/>
          </ac:spMkLst>
        </pc:spChg>
        <pc:spChg chg="mod">
          <ac:chgData name="Adrienne Bannon" userId="53496ad3-ff1e-4472-89ff-60387f9eac4a" providerId="ADAL" clId="{CA1ADCF9-EFA8-4706-9C07-7A646D6100FA}" dt="2023-03-29T18:05:29.445" v="19" actId="14100"/>
          <ac:spMkLst>
            <pc:docMk/>
            <pc:sldMk cId="1913409179" sldId="258"/>
            <ac:spMk id="3" creationId="{AF898444-2D7D-6870-137D-257A6E161690}"/>
          </ac:spMkLst>
        </pc:spChg>
      </pc:sldChg>
      <pc:sldChg chg="addSp delSp modSp new mod">
        <pc:chgData name="Adrienne Bannon" userId="53496ad3-ff1e-4472-89ff-60387f9eac4a" providerId="ADAL" clId="{CA1ADCF9-EFA8-4706-9C07-7A646D6100FA}" dt="2023-03-29T18:14:07.412" v="188" actId="1076"/>
        <pc:sldMkLst>
          <pc:docMk/>
          <pc:sldMk cId="3596204222" sldId="259"/>
        </pc:sldMkLst>
        <pc:spChg chg="mod">
          <ac:chgData name="Adrienne Bannon" userId="53496ad3-ff1e-4472-89ff-60387f9eac4a" providerId="ADAL" clId="{CA1ADCF9-EFA8-4706-9C07-7A646D6100FA}" dt="2023-03-29T18:06:08.294" v="46" actId="14100"/>
          <ac:spMkLst>
            <pc:docMk/>
            <pc:sldMk cId="3596204222" sldId="259"/>
            <ac:spMk id="2" creationId="{912D2630-DBBF-FEFC-7846-0342989AFBEE}"/>
          </ac:spMkLst>
        </pc:spChg>
        <pc:spChg chg="mod">
          <ac:chgData name="Adrienne Bannon" userId="53496ad3-ff1e-4472-89ff-60387f9eac4a" providerId="ADAL" clId="{CA1ADCF9-EFA8-4706-9C07-7A646D6100FA}" dt="2023-03-29T18:11:10.496" v="171" actId="1076"/>
          <ac:spMkLst>
            <pc:docMk/>
            <pc:sldMk cId="3596204222" sldId="259"/>
            <ac:spMk id="3" creationId="{DC0F4B74-D245-36A8-FA4B-A37F6B3947CE}"/>
          </ac:spMkLst>
        </pc:spChg>
        <pc:spChg chg="add del">
          <ac:chgData name="Adrienne Bannon" userId="53496ad3-ff1e-4472-89ff-60387f9eac4a" providerId="ADAL" clId="{CA1ADCF9-EFA8-4706-9C07-7A646D6100FA}" dt="2023-03-29T18:10:51.229" v="168" actId="478"/>
          <ac:spMkLst>
            <pc:docMk/>
            <pc:sldMk cId="3596204222" sldId="259"/>
            <ac:spMk id="4" creationId="{F53C56A0-AF43-B229-5E14-26E6B37D126E}"/>
          </ac:spMkLst>
        </pc:spChg>
        <pc:spChg chg="add mod">
          <ac:chgData name="Adrienne Bannon" userId="53496ad3-ff1e-4472-89ff-60387f9eac4a" providerId="ADAL" clId="{CA1ADCF9-EFA8-4706-9C07-7A646D6100FA}" dt="2023-03-29T18:14:07.412" v="188" actId="1076"/>
          <ac:spMkLst>
            <pc:docMk/>
            <pc:sldMk cId="3596204222" sldId="259"/>
            <ac:spMk id="15" creationId="{0200836B-08FD-997D-9214-253AD4695DF6}"/>
          </ac:spMkLst>
        </pc:spChg>
        <pc:cxnChg chg="add">
          <ac:chgData name="Adrienne Bannon" userId="53496ad3-ff1e-4472-89ff-60387f9eac4a" providerId="ADAL" clId="{CA1ADCF9-EFA8-4706-9C07-7A646D6100FA}" dt="2023-03-29T18:10:59.101" v="169" actId="11529"/>
          <ac:cxnSpMkLst>
            <pc:docMk/>
            <pc:sldMk cId="3596204222" sldId="259"/>
            <ac:cxnSpMk id="6" creationId="{4C3AFE22-D668-F040-D775-868C67457487}"/>
          </ac:cxnSpMkLst>
        </pc:cxnChg>
        <pc:cxnChg chg="add">
          <ac:chgData name="Adrienne Bannon" userId="53496ad3-ff1e-4472-89ff-60387f9eac4a" providerId="ADAL" clId="{CA1ADCF9-EFA8-4706-9C07-7A646D6100FA}" dt="2023-03-29T18:11:05.646" v="170" actId="11529"/>
          <ac:cxnSpMkLst>
            <pc:docMk/>
            <pc:sldMk cId="3596204222" sldId="259"/>
            <ac:cxnSpMk id="8" creationId="{6589D92E-8EFF-FDCE-7CCB-486E43E429CB}"/>
          </ac:cxnSpMkLst>
        </pc:cxnChg>
        <pc:cxnChg chg="add mod">
          <ac:chgData name="Adrienne Bannon" userId="53496ad3-ff1e-4472-89ff-60387f9eac4a" providerId="ADAL" clId="{CA1ADCF9-EFA8-4706-9C07-7A646D6100FA}" dt="2023-03-29T18:11:31.870" v="173" actId="1076"/>
          <ac:cxnSpMkLst>
            <pc:docMk/>
            <pc:sldMk cId="3596204222" sldId="259"/>
            <ac:cxnSpMk id="9" creationId="{3A5BF916-DBAA-2EAE-1999-A28A302260A7}"/>
          </ac:cxnSpMkLst>
        </pc:cxnChg>
        <pc:cxnChg chg="add mod">
          <ac:chgData name="Adrienne Bannon" userId="53496ad3-ff1e-4472-89ff-60387f9eac4a" providerId="ADAL" clId="{CA1ADCF9-EFA8-4706-9C07-7A646D6100FA}" dt="2023-03-29T18:11:31.870" v="173" actId="1076"/>
          <ac:cxnSpMkLst>
            <pc:docMk/>
            <pc:sldMk cId="3596204222" sldId="259"/>
            <ac:cxnSpMk id="10" creationId="{433E3663-FA8B-862B-FD34-B66831082A74}"/>
          </ac:cxnSpMkLst>
        </pc:cxnChg>
        <pc:cxnChg chg="add">
          <ac:chgData name="Adrienne Bannon" userId="53496ad3-ff1e-4472-89ff-60387f9eac4a" providerId="ADAL" clId="{CA1ADCF9-EFA8-4706-9C07-7A646D6100FA}" dt="2023-03-29T18:13:28.062" v="174" actId="11529"/>
          <ac:cxnSpMkLst>
            <pc:docMk/>
            <pc:sldMk cId="3596204222" sldId="259"/>
            <ac:cxnSpMk id="12" creationId="{FE9FC1D6-4AD1-5B7D-B674-30A8194C77F7}"/>
          </ac:cxnSpMkLst>
        </pc:cxnChg>
        <pc:cxnChg chg="add">
          <ac:chgData name="Adrienne Bannon" userId="53496ad3-ff1e-4472-89ff-60387f9eac4a" providerId="ADAL" clId="{CA1ADCF9-EFA8-4706-9C07-7A646D6100FA}" dt="2023-03-29T18:13:38.283" v="175" actId="11529"/>
          <ac:cxnSpMkLst>
            <pc:docMk/>
            <pc:sldMk cId="3596204222" sldId="259"/>
            <ac:cxnSpMk id="14" creationId="{751A49FA-D11D-BFEF-0C9B-FB2B63586D19}"/>
          </ac:cxnSpMkLst>
        </pc:cxnChg>
      </pc:sldChg>
      <pc:sldChg chg="modSp new mod">
        <pc:chgData name="Adrienne Bannon" userId="53496ad3-ff1e-4472-89ff-60387f9eac4a" providerId="ADAL" clId="{CA1ADCF9-EFA8-4706-9C07-7A646D6100FA}" dt="2023-03-29T18:17:41.252" v="499" actId="20577"/>
        <pc:sldMkLst>
          <pc:docMk/>
          <pc:sldMk cId="1007337580" sldId="260"/>
        </pc:sldMkLst>
        <pc:spChg chg="mod">
          <ac:chgData name="Adrienne Bannon" userId="53496ad3-ff1e-4472-89ff-60387f9eac4a" providerId="ADAL" clId="{CA1ADCF9-EFA8-4706-9C07-7A646D6100FA}" dt="2023-03-29T18:15:21.177" v="217" actId="20577"/>
          <ac:spMkLst>
            <pc:docMk/>
            <pc:sldMk cId="1007337580" sldId="260"/>
            <ac:spMk id="2" creationId="{4F81AEA6-2492-E7DF-B755-33AD8640FD62}"/>
          </ac:spMkLst>
        </pc:spChg>
        <pc:spChg chg="mod">
          <ac:chgData name="Adrienne Bannon" userId="53496ad3-ff1e-4472-89ff-60387f9eac4a" providerId="ADAL" clId="{CA1ADCF9-EFA8-4706-9C07-7A646D6100FA}" dt="2023-03-29T18:17:41.252" v="499" actId="20577"/>
          <ac:spMkLst>
            <pc:docMk/>
            <pc:sldMk cId="1007337580" sldId="260"/>
            <ac:spMk id="3" creationId="{2583226E-8424-5555-4497-DCAF1DEE6293}"/>
          </ac:spMkLst>
        </pc:spChg>
      </pc:sldChg>
      <pc:sldChg chg="modSp new mod">
        <pc:chgData name="Adrienne Bannon" userId="53496ad3-ff1e-4472-89ff-60387f9eac4a" providerId="ADAL" clId="{CA1ADCF9-EFA8-4706-9C07-7A646D6100FA}" dt="2023-03-29T18:21:20.516" v="574" actId="20577"/>
        <pc:sldMkLst>
          <pc:docMk/>
          <pc:sldMk cId="1983064691" sldId="261"/>
        </pc:sldMkLst>
        <pc:spChg chg="mod">
          <ac:chgData name="Adrienne Bannon" userId="53496ad3-ff1e-4472-89ff-60387f9eac4a" providerId="ADAL" clId="{CA1ADCF9-EFA8-4706-9C07-7A646D6100FA}" dt="2023-03-29T18:19:41.443" v="532" actId="14100"/>
          <ac:spMkLst>
            <pc:docMk/>
            <pc:sldMk cId="1983064691" sldId="261"/>
            <ac:spMk id="2" creationId="{46F6A27A-FC52-3124-3C03-19A571602B8D}"/>
          </ac:spMkLst>
        </pc:spChg>
        <pc:spChg chg="mod">
          <ac:chgData name="Adrienne Bannon" userId="53496ad3-ff1e-4472-89ff-60387f9eac4a" providerId="ADAL" clId="{CA1ADCF9-EFA8-4706-9C07-7A646D6100FA}" dt="2023-03-29T18:21:20.516" v="574" actId="20577"/>
          <ac:spMkLst>
            <pc:docMk/>
            <pc:sldMk cId="1983064691" sldId="261"/>
            <ac:spMk id="3" creationId="{DEDDDC85-C766-406D-4160-6A46BFEB8D84}"/>
          </ac:spMkLst>
        </pc:spChg>
      </pc:sldChg>
      <pc:sldChg chg="modSp new mod">
        <pc:chgData name="Adrienne Bannon" userId="53496ad3-ff1e-4472-89ff-60387f9eac4a" providerId="ADAL" clId="{CA1ADCF9-EFA8-4706-9C07-7A646D6100FA}" dt="2023-04-04T13:46:49.806" v="778" actId="20577"/>
        <pc:sldMkLst>
          <pc:docMk/>
          <pc:sldMk cId="558956202" sldId="262"/>
        </pc:sldMkLst>
        <pc:spChg chg="mod">
          <ac:chgData name="Adrienne Bannon" userId="53496ad3-ff1e-4472-89ff-60387f9eac4a" providerId="ADAL" clId="{CA1ADCF9-EFA8-4706-9C07-7A646D6100FA}" dt="2023-03-29T18:21:47.518" v="584" actId="27636"/>
          <ac:spMkLst>
            <pc:docMk/>
            <pc:sldMk cId="558956202" sldId="262"/>
            <ac:spMk id="2" creationId="{712D5DF3-B97D-5B54-381A-4C0E74F35FB8}"/>
          </ac:spMkLst>
        </pc:spChg>
        <pc:spChg chg="mod">
          <ac:chgData name="Adrienne Bannon" userId="53496ad3-ff1e-4472-89ff-60387f9eac4a" providerId="ADAL" clId="{CA1ADCF9-EFA8-4706-9C07-7A646D6100FA}" dt="2023-04-04T13:46:49.806" v="778" actId="20577"/>
          <ac:spMkLst>
            <pc:docMk/>
            <pc:sldMk cId="558956202" sldId="262"/>
            <ac:spMk id="3" creationId="{883E5265-D327-0BDE-AF3C-82D0BBDB6CA0}"/>
          </ac:spMkLst>
        </pc:spChg>
      </pc:sldChg>
      <pc:sldChg chg="modSp new mod">
        <pc:chgData name="Adrienne Bannon" userId="53496ad3-ff1e-4472-89ff-60387f9eac4a" providerId="ADAL" clId="{CA1ADCF9-EFA8-4706-9C07-7A646D6100FA}" dt="2023-04-04T13:51:06.524" v="993" actId="20577"/>
        <pc:sldMkLst>
          <pc:docMk/>
          <pc:sldMk cId="324385639" sldId="263"/>
        </pc:sldMkLst>
        <pc:spChg chg="mod">
          <ac:chgData name="Adrienne Bannon" userId="53496ad3-ff1e-4472-89ff-60387f9eac4a" providerId="ADAL" clId="{CA1ADCF9-EFA8-4706-9C07-7A646D6100FA}" dt="2023-04-04T13:47:16.889" v="804" actId="27636"/>
          <ac:spMkLst>
            <pc:docMk/>
            <pc:sldMk cId="324385639" sldId="263"/>
            <ac:spMk id="2" creationId="{72E81900-B0AD-D1E4-1926-429D09416EA4}"/>
          </ac:spMkLst>
        </pc:spChg>
        <pc:spChg chg="mod">
          <ac:chgData name="Adrienne Bannon" userId="53496ad3-ff1e-4472-89ff-60387f9eac4a" providerId="ADAL" clId="{CA1ADCF9-EFA8-4706-9C07-7A646D6100FA}" dt="2023-04-04T13:51:06.524" v="993" actId="20577"/>
          <ac:spMkLst>
            <pc:docMk/>
            <pc:sldMk cId="324385639" sldId="263"/>
            <ac:spMk id="3" creationId="{75C04D3B-D997-820C-C50F-5C00C5A596CF}"/>
          </ac:spMkLst>
        </pc:spChg>
      </pc:sldChg>
      <pc:sldChg chg="modSp new mod">
        <pc:chgData name="Adrienne Bannon" userId="53496ad3-ff1e-4472-89ff-60387f9eac4a" providerId="ADAL" clId="{CA1ADCF9-EFA8-4706-9C07-7A646D6100FA}" dt="2023-04-04T14:02:40.174" v="1407" actId="27636"/>
        <pc:sldMkLst>
          <pc:docMk/>
          <pc:sldMk cId="924992378" sldId="264"/>
        </pc:sldMkLst>
        <pc:spChg chg="mod">
          <ac:chgData name="Adrienne Bannon" userId="53496ad3-ff1e-4472-89ff-60387f9eac4a" providerId="ADAL" clId="{CA1ADCF9-EFA8-4706-9C07-7A646D6100FA}" dt="2023-04-04T13:55:00.268" v="1025" actId="20577"/>
          <ac:spMkLst>
            <pc:docMk/>
            <pc:sldMk cId="924992378" sldId="264"/>
            <ac:spMk id="2" creationId="{2EE04C62-307D-CA09-7322-71E10709A015}"/>
          </ac:spMkLst>
        </pc:spChg>
        <pc:spChg chg="mod">
          <ac:chgData name="Adrienne Bannon" userId="53496ad3-ff1e-4472-89ff-60387f9eac4a" providerId="ADAL" clId="{CA1ADCF9-EFA8-4706-9C07-7A646D6100FA}" dt="2023-04-04T14:02:40.174" v="1407" actId="27636"/>
          <ac:spMkLst>
            <pc:docMk/>
            <pc:sldMk cId="924992378" sldId="264"/>
            <ac:spMk id="3" creationId="{3C9AAD54-D6AC-DDC0-9D86-C38B0A22A588}"/>
          </ac:spMkLst>
        </pc:spChg>
      </pc:sldChg>
      <pc:sldChg chg="modSp new mod">
        <pc:chgData name="Adrienne Bannon" userId="53496ad3-ff1e-4472-89ff-60387f9eac4a" providerId="ADAL" clId="{CA1ADCF9-EFA8-4706-9C07-7A646D6100FA}" dt="2023-04-04T14:06:48.969" v="1533" actId="20577"/>
        <pc:sldMkLst>
          <pc:docMk/>
          <pc:sldMk cId="885109330" sldId="265"/>
        </pc:sldMkLst>
        <pc:spChg chg="mod">
          <ac:chgData name="Adrienne Bannon" userId="53496ad3-ff1e-4472-89ff-60387f9eac4a" providerId="ADAL" clId="{CA1ADCF9-EFA8-4706-9C07-7A646D6100FA}" dt="2023-04-04T14:05:05.404" v="1432" actId="27636"/>
          <ac:spMkLst>
            <pc:docMk/>
            <pc:sldMk cId="885109330" sldId="265"/>
            <ac:spMk id="2" creationId="{804F03EF-6E1E-F515-F76E-CA5D2FECDE44}"/>
          </ac:spMkLst>
        </pc:spChg>
        <pc:spChg chg="mod">
          <ac:chgData name="Adrienne Bannon" userId="53496ad3-ff1e-4472-89ff-60387f9eac4a" providerId="ADAL" clId="{CA1ADCF9-EFA8-4706-9C07-7A646D6100FA}" dt="2023-04-04T14:06:48.969" v="1533" actId="20577"/>
          <ac:spMkLst>
            <pc:docMk/>
            <pc:sldMk cId="885109330" sldId="265"/>
            <ac:spMk id="3" creationId="{8151E112-C2C3-9895-AAE6-73C5EA6D4559}"/>
          </ac:spMkLst>
        </pc:spChg>
      </pc:sldChg>
      <pc:sldChg chg="modSp new mod">
        <pc:chgData name="Adrienne Bannon" userId="53496ad3-ff1e-4472-89ff-60387f9eac4a" providerId="ADAL" clId="{CA1ADCF9-EFA8-4706-9C07-7A646D6100FA}" dt="2023-04-04T14:33:40.982" v="1977" actId="20577"/>
        <pc:sldMkLst>
          <pc:docMk/>
          <pc:sldMk cId="570085958" sldId="266"/>
        </pc:sldMkLst>
        <pc:spChg chg="mod">
          <ac:chgData name="Adrienne Bannon" userId="53496ad3-ff1e-4472-89ff-60387f9eac4a" providerId="ADAL" clId="{CA1ADCF9-EFA8-4706-9C07-7A646D6100FA}" dt="2023-04-04T14:22:56.906" v="1728" actId="313"/>
          <ac:spMkLst>
            <pc:docMk/>
            <pc:sldMk cId="570085958" sldId="266"/>
            <ac:spMk id="2" creationId="{85B0CD36-E855-D2A3-EF0F-8CCD5992308E}"/>
          </ac:spMkLst>
        </pc:spChg>
        <pc:spChg chg="mod">
          <ac:chgData name="Adrienne Bannon" userId="53496ad3-ff1e-4472-89ff-60387f9eac4a" providerId="ADAL" clId="{CA1ADCF9-EFA8-4706-9C07-7A646D6100FA}" dt="2023-04-04T14:33:40.982" v="1977" actId="20577"/>
          <ac:spMkLst>
            <pc:docMk/>
            <pc:sldMk cId="570085958" sldId="266"/>
            <ac:spMk id="3" creationId="{3B77CBAE-9EED-8958-D092-DFB3B8F02174}"/>
          </ac:spMkLst>
        </pc:spChg>
      </pc:sldChg>
      <pc:sldChg chg="modSp new mod">
        <pc:chgData name="Adrienne Bannon" userId="53496ad3-ff1e-4472-89ff-60387f9eac4a" providerId="ADAL" clId="{CA1ADCF9-EFA8-4706-9C07-7A646D6100FA}" dt="2023-04-04T14:35:01.336" v="1999" actId="14100"/>
        <pc:sldMkLst>
          <pc:docMk/>
          <pc:sldMk cId="2393073687" sldId="267"/>
        </pc:sldMkLst>
        <pc:spChg chg="mod">
          <ac:chgData name="Adrienne Bannon" userId="53496ad3-ff1e-4472-89ff-60387f9eac4a" providerId="ADAL" clId="{CA1ADCF9-EFA8-4706-9C07-7A646D6100FA}" dt="2023-04-04T14:34:57.917" v="1998" actId="20577"/>
          <ac:spMkLst>
            <pc:docMk/>
            <pc:sldMk cId="2393073687" sldId="267"/>
            <ac:spMk id="2" creationId="{5B4D34E4-7ACA-373F-FA87-258886BE857D}"/>
          </ac:spMkLst>
        </pc:spChg>
        <pc:spChg chg="mod">
          <ac:chgData name="Adrienne Bannon" userId="53496ad3-ff1e-4472-89ff-60387f9eac4a" providerId="ADAL" clId="{CA1ADCF9-EFA8-4706-9C07-7A646D6100FA}" dt="2023-04-04T14:35:01.336" v="1999" actId="14100"/>
          <ac:spMkLst>
            <pc:docMk/>
            <pc:sldMk cId="2393073687" sldId="267"/>
            <ac:spMk id="3" creationId="{BCC13F51-FD68-F2A9-6FF5-8CD50C33DDA5}"/>
          </ac:spMkLst>
        </pc:spChg>
      </pc:sldChg>
      <pc:sldChg chg="modSp new mod">
        <pc:chgData name="Adrienne Bannon" userId="53496ad3-ff1e-4472-89ff-60387f9eac4a" providerId="ADAL" clId="{CA1ADCF9-EFA8-4706-9C07-7A646D6100FA}" dt="2023-04-04T14:41:17.102" v="2084" actId="20577"/>
        <pc:sldMkLst>
          <pc:docMk/>
          <pc:sldMk cId="2687407093" sldId="268"/>
        </pc:sldMkLst>
        <pc:spChg chg="mod">
          <ac:chgData name="Adrienne Bannon" userId="53496ad3-ff1e-4472-89ff-60387f9eac4a" providerId="ADAL" clId="{CA1ADCF9-EFA8-4706-9C07-7A646D6100FA}" dt="2023-04-04T14:40:52.154" v="2056" actId="1076"/>
          <ac:spMkLst>
            <pc:docMk/>
            <pc:sldMk cId="2687407093" sldId="268"/>
            <ac:spMk id="2" creationId="{598463C2-4BEB-944D-6A3F-79FDD52DCB88}"/>
          </ac:spMkLst>
        </pc:spChg>
        <pc:spChg chg="mod">
          <ac:chgData name="Adrienne Bannon" userId="53496ad3-ff1e-4472-89ff-60387f9eac4a" providerId="ADAL" clId="{CA1ADCF9-EFA8-4706-9C07-7A646D6100FA}" dt="2023-04-04T14:41:17.102" v="2084" actId="20577"/>
          <ac:spMkLst>
            <pc:docMk/>
            <pc:sldMk cId="2687407093" sldId="268"/>
            <ac:spMk id="3" creationId="{7BC63B17-8696-E2A7-4B2E-834FBB4D9EC3}"/>
          </ac:spMkLst>
        </pc:spChg>
      </pc:sldChg>
      <pc:sldChg chg="modSp new mod">
        <pc:chgData name="Adrienne Bannon" userId="53496ad3-ff1e-4472-89ff-60387f9eac4a" providerId="ADAL" clId="{CA1ADCF9-EFA8-4706-9C07-7A646D6100FA}" dt="2023-04-04T14:50:51.319" v="2675" actId="20577"/>
        <pc:sldMkLst>
          <pc:docMk/>
          <pc:sldMk cId="2580647679" sldId="269"/>
        </pc:sldMkLst>
        <pc:spChg chg="mod">
          <ac:chgData name="Adrienne Bannon" userId="53496ad3-ff1e-4472-89ff-60387f9eac4a" providerId="ADAL" clId="{CA1ADCF9-EFA8-4706-9C07-7A646D6100FA}" dt="2023-04-04T14:42:21.496" v="2119" actId="20577"/>
          <ac:spMkLst>
            <pc:docMk/>
            <pc:sldMk cId="2580647679" sldId="269"/>
            <ac:spMk id="2" creationId="{5133F83D-FA1F-1A3B-0FC7-19360059BCA6}"/>
          </ac:spMkLst>
        </pc:spChg>
        <pc:spChg chg="mod">
          <ac:chgData name="Adrienne Bannon" userId="53496ad3-ff1e-4472-89ff-60387f9eac4a" providerId="ADAL" clId="{CA1ADCF9-EFA8-4706-9C07-7A646D6100FA}" dt="2023-04-04T14:50:51.319" v="2675" actId="20577"/>
          <ac:spMkLst>
            <pc:docMk/>
            <pc:sldMk cId="2580647679" sldId="269"/>
            <ac:spMk id="3" creationId="{183BD17D-FB63-DCBA-B2EC-780766652CA0}"/>
          </ac:spMkLst>
        </pc:spChg>
      </pc:sldChg>
      <pc:sldChg chg="modSp new mod">
        <pc:chgData name="Adrienne Bannon" userId="53496ad3-ff1e-4472-89ff-60387f9eac4a" providerId="ADAL" clId="{CA1ADCF9-EFA8-4706-9C07-7A646D6100FA}" dt="2023-04-04T15:56:18.524" v="2698" actId="14100"/>
        <pc:sldMkLst>
          <pc:docMk/>
          <pc:sldMk cId="3907225192" sldId="270"/>
        </pc:sldMkLst>
        <pc:spChg chg="mod">
          <ac:chgData name="Adrienne Bannon" userId="53496ad3-ff1e-4472-89ff-60387f9eac4a" providerId="ADAL" clId="{CA1ADCF9-EFA8-4706-9C07-7A646D6100FA}" dt="2023-04-04T15:56:15.308" v="2697" actId="20577"/>
          <ac:spMkLst>
            <pc:docMk/>
            <pc:sldMk cId="3907225192" sldId="270"/>
            <ac:spMk id="2" creationId="{952299E5-0D74-BA7E-645E-6481324AE0DF}"/>
          </ac:spMkLst>
        </pc:spChg>
        <pc:spChg chg="mod">
          <ac:chgData name="Adrienne Bannon" userId="53496ad3-ff1e-4472-89ff-60387f9eac4a" providerId="ADAL" clId="{CA1ADCF9-EFA8-4706-9C07-7A646D6100FA}" dt="2023-04-04T15:56:18.524" v="2698" actId="14100"/>
          <ac:spMkLst>
            <pc:docMk/>
            <pc:sldMk cId="3907225192" sldId="270"/>
            <ac:spMk id="3" creationId="{0C256526-4954-1D32-B810-BF1058A4BD28}"/>
          </ac:spMkLst>
        </pc:spChg>
      </pc:sldChg>
      <pc:sldChg chg="modSp new mod">
        <pc:chgData name="Adrienne Bannon" userId="53496ad3-ff1e-4472-89ff-60387f9eac4a" providerId="ADAL" clId="{CA1ADCF9-EFA8-4706-9C07-7A646D6100FA}" dt="2023-04-04T15:57:19.519" v="2725" actId="14100"/>
        <pc:sldMkLst>
          <pc:docMk/>
          <pc:sldMk cId="2544587290" sldId="271"/>
        </pc:sldMkLst>
        <pc:spChg chg="mod">
          <ac:chgData name="Adrienne Bannon" userId="53496ad3-ff1e-4472-89ff-60387f9eac4a" providerId="ADAL" clId="{CA1ADCF9-EFA8-4706-9C07-7A646D6100FA}" dt="2023-04-04T15:57:16.676" v="2724" actId="27636"/>
          <ac:spMkLst>
            <pc:docMk/>
            <pc:sldMk cId="2544587290" sldId="271"/>
            <ac:spMk id="2" creationId="{AFE3078B-434B-2CCC-6BA9-719A8E3A001F}"/>
          </ac:spMkLst>
        </pc:spChg>
        <pc:spChg chg="mod">
          <ac:chgData name="Adrienne Bannon" userId="53496ad3-ff1e-4472-89ff-60387f9eac4a" providerId="ADAL" clId="{CA1ADCF9-EFA8-4706-9C07-7A646D6100FA}" dt="2023-04-04T15:57:19.519" v="2725" actId="14100"/>
          <ac:spMkLst>
            <pc:docMk/>
            <pc:sldMk cId="2544587290" sldId="271"/>
            <ac:spMk id="3" creationId="{D9CAE0A9-0764-EC89-43DC-4681EA4A4E87}"/>
          </ac:spMkLst>
        </pc:spChg>
      </pc:sldChg>
      <pc:sldChg chg="modSp new mod">
        <pc:chgData name="Adrienne Bannon" userId="53496ad3-ff1e-4472-89ff-60387f9eac4a" providerId="ADAL" clId="{CA1ADCF9-EFA8-4706-9C07-7A646D6100FA}" dt="2023-04-04T15:58:08.759" v="2757" actId="20577"/>
        <pc:sldMkLst>
          <pc:docMk/>
          <pc:sldMk cId="63993134" sldId="272"/>
        </pc:sldMkLst>
        <pc:spChg chg="mod">
          <ac:chgData name="Adrienne Bannon" userId="53496ad3-ff1e-4472-89ff-60387f9eac4a" providerId="ADAL" clId="{CA1ADCF9-EFA8-4706-9C07-7A646D6100FA}" dt="2023-04-04T15:58:08.759" v="2757" actId="20577"/>
          <ac:spMkLst>
            <pc:docMk/>
            <pc:sldMk cId="63993134" sldId="272"/>
            <ac:spMk id="2" creationId="{4A913FB7-0EA5-593B-608E-204724E1B2E9}"/>
          </ac:spMkLst>
        </pc:spChg>
        <pc:spChg chg="mod">
          <ac:chgData name="Adrienne Bannon" userId="53496ad3-ff1e-4472-89ff-60387f9eac4a" providerId="ADAL" clId="{CA1ADCF9-EFA8-4706-9C07-7A646D6100FA}" dt="2023-04-04T15:57:58.114" v="2729" actId="14100"/>
          <ac:spMkLst>
            <pc:docMk/>
            <pc:sldMk cId="63993134" sldId="272"/>
            <ac:spMk id="3" creationId="{0D32105F-5357-5291-8E8B-9FA4CBD5E4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4FFD-64DE-BBD4-EF44-07FD577C0B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C00048-9426-CA13-679C-722FAC6AB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2599B-A30D-8EC1-00F5-093B4DDB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D6B23-943E-E7F9-7368-63B7F4C2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DB391-4E74-1E6E-53CD-221966D2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8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83F1F-6DEC-B1A2-0C7A-69125D0EF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2369B-131E-6215-87AB-125A22C5E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7AAC3-B0C4-159A-D41C-EC3ED8B4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7583B-AD32-AC9C-F27C-87EDC0C9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A98B-ED11-BC68-6550-DDB8339A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8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2C6014-0316-1803-D9FC-E44AE0B6D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5D5CD-7E52-9183-E3A9-9D64142BD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11713-B99C-47A6-0B5F-D06EA433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9B757-7EFB-15E4-4928-2245A5FE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5B6E7-D547-1C2B-0EDB-991EEE1B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5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C2F03-882F-BBE0-2B1D-47A7DB9AA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78D5B-D927-1438-D6B1-315030F2C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075CE-3056-6B28-0DE7-2CE5ECAE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E4199-F1DB-2EDD-6692-9EF80A96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A6C15-D0A3-54AA-1AEC-0E31BE47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9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275BB-35BB-E2BE-4DF3-002278881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F7D9E-83FE-590F-BF78-08C02F4C3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A58DE-D727-B0E2-A5E4-B57F7443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82DC0-B900-B5C0-7F01-93596490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4B2F7-0504-03E6-2FFA-688F3D58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8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C626F-2542-9C5A-168B-C91952C1C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2BF07-7C4B-3FD7-5BB0-218DC66AD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8ED42-7DFB-72CD-3967-1CAA191E0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ABFBF-D4D3-EE6D-C224-1227764F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590F3-8DB5-D3DB-4F92-2FDE2A1A9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58E5F-E517-015B-3B78-19A55F5E3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9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8E2-BB27-6A8D-E2BA-BDBF965B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C4F4A-6A23-AF0F-94D2-FED50B6E6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AEC406-757D-F91C-83D2-691B39873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31895-BB67-B0C1-4BA6-11CFF2D12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F1557-073B-7ED7-9B50-98A8D9B06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6BCE6-84F0-FBFE-CD4E-99DED1FB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3A3E50-5569-05CD-7366-225C2031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A91926-DFF2-687E-7CB7-348CD42E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6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6202-29C9-11C7-0C10-FC165618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13C7F-0745-63A3-D411-5E3AEDA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B2035-3453-70F7-B2DD-98DB7865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FCEC6-AAD6-BBDF-B8FD-D418A155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4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C5F979-C2DF-29DD-75BF-7C15FF9A4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6C2B6-C576-7E1D-24AE-2B67BBD5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B003C-D064-B154-0291-77741102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5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BC61E-F20F-626F-89EB-B71F5B03C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3695D-D273-CC4D-7985-58742649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BBE42-C1A8-6DB5-107F-8A04EFBE6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D1DB2-7D84-D65A-C83B-277DB3CF9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FB5BC-4543-F5D1-BAF5-06F624C6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7CD7C-E1BD-8A13-3CCA-3AAB3FDF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8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0368-1808-B9A2-C10C-F74AE0EB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B7B193-08A5-773D-ADEE-4BDCCD317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FE744-1CC3-1158-67C9-708A8DBFB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B3D7D-3EF2-8BF4-EF9D-B7B8A9E21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57E1A-D79D-A68D-AC65-CA174E2F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18925-8080-2F4A-BD86-4F08F35B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7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B84EC-3E32-A4E5-552A-4CD23DEEB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073E3-12B8-1319-42E7-11B5F6DE4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A0CD0-DD11-5874-9CCC-05F8A3C08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60F8-1C4E-4ECC-8DF2-7C7105EC5EAF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9E1F2-759A-5398-E25E-0404AFB97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B9A81-5A11-6051-27E7-45806F3DD4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BA39-767D-4FB4-8B8D-8851661FB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8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E21F-5F73-028A-809F-DB6F2081A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122362"/>
            <a:ext cx="11671300" cy="3792537"/>
          </a:xfrm>
        </p:spPr>
        <p:txBody>
          <a:bodyPr>
            <a:normAutofit/>
          </a:bodyPr>
          <a:lstStyle/>
          <a:p>
            <a:r>
              <a:rPr lang="en-US" dirty="0"/>
              <a:t>Section 2-6</a:t>
            </a:r>
            <a:br>
              <a:rPr lang="en-US" dirty="0"/>
            </a:br>
            <a:r>
              <a:rPr lang="en-US" dirty="0"/>
              <a:t>Rational Functions and Their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67EA3E-669A-0A27-0D3F-5748969B2C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0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F03EF-6E1E-F515-F76E-CA5D2FECD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049000" cy="640715"/>
          </a:xfrm>
        </p:spPr>
        <p:txBody>
          <a:bodyPr>
            <a:normAutofit fontScale="90000"/>
          </a:bodyPr>
          <a:lstStyle/>
          <a:p>
            <a:r>
              <a:rPr lang="en-US" dirty="0"/>
              <a:t>Horizontal Asymptote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1E112-C2C3-9895-AAE6-73C5EA6D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24560"/>
            <a:ext cx="11049000" cy="5252403"/>
          </a:xfrm>
        </p:spPr>
        <p:txBody>
          <a:bodyPr/>
          <a:lstStyle/>
          <a:p>
            <a:r>
              <a:rPr lang="en-US" dirty="0"/>
              <a:t>Definition: The line y = b is a horizontal asymptote of the graph of a function f if f(x) approaches b as x increases or decreases without bound.</a:t>
            </a:r>
          </a:p>
          <a:p>
            <a:endParaRPr lang="en-US" dirty="0"/>
          </a:p>
          <a:p>
            <a:r>
              <a:rPr lang="en-US" dirty="0"/>
              <a:t>Diagram page 332: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0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CD36-E855-D2A3-EF0F-8CCD5992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365125"/>
            <a:ext cx="11109960" cy="650875"/>
          </a:xfrm>
        </p:spPr>
        <p:txBody>
          <a:bodyPr>
            <a:normAutofit fontScale="90000"/>
          </a:bodyPr>
          <a:lstStyle/>
          <a:p>
            <a:r>
              <a:rPr lang="en-US" dirty="0"/>
              <a:t>Locating Horizontal Asymptotes (3 scenarios)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7CBAE-9EED-8958-D092-DFB3B8F02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016000"/>
            <a:ext cx="11109960" cy="5160963"/>
          </a:xfrm>
        </p:spPr>
        <p:txBody>
          <a:bodyPr/>
          <a:lstStyle/>
          <a:p>
            <a:r>
              <a:rPr lang="en-US" dirty="0"/>
              <a:t>Degree Numerator &lt; Degree Denominator </a:t>
            </a:r>
          </a:p>
          <a:p>
            <a:pPr lvl="1"/>
            <a:r>
              <a:rPr lang="en-US" dirty="0"/>
              <a:t>The x-axis is the horizontal asymptote at y=0</a:t>
            </a:r>
          </a:p>
          <a:p>
            <a:endParaRPr lang="en-US" dirty="0"/>
          </a:p>
          <a:p>
            <a:r>
              <a:rPr lang="en-US" dirty="0"/>
              <a:t>Degree Numerator &gt; Degree Denominator</a:t>
            </a:r>
          </a:p>
          <a:p>
            <a:pPr lvl="1"/>
            <a:r>
              <a:rPr lang="en-US" dirty="0"/>
              <a:t>There are NO horizontal asymptotes</a:t>
            </a:r>
          </a:p>
          <a:p>
            <a:endParaRPr lang="en-US" dirty="0"/>
          </a:p>
          <a:p>
            <a:r>
              <a:rPr lang="en-US" dirty="0"/>
              <a:t>Degree Numerator = Degree Denominator</a:t>
            </a:r>
          </a:p>
          <a:p>
            <a:pPr lvl="1"/>
            <a:r>
              <a:rPr lang="en-US" dirty="0"/>
              <a:t>Numerator’s Leading Coefficient ÷ Denominator’s Leading Coefficient = #</a:t>
            </a:r>
          </a:p>
          <a:p>
            <a:pPr lvl="1"/>
            <a:r>
              <a:rPr lang="en-US" dirty="0"/>
              <a:t>The horizontal asymptote is at that # denoted y = #</a:t>
            </a:r>
          </a:p>
        </p:txBody>
      </p:sp>
    </p:spTree>
    <p:extLst>
      <p:ext uri="{BB962C8B-B14F-4D97-AF65-F5344CB8AC3E}">
        <p14:creationId xmlns:p14="http://schemas.microsoft.com/office/powerpoint/2010/main" val="570085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34E4-7ACA-373F-FA87-258886BE8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212725"/>
            <a:ext cx="10662920" cy="803275"/>
          </a:xfrm>
        </p:spPr>
        <p:txBody>
          <a:bodyPr/>
          <a:lstStyle/>
          <a:p>
            <a:r>
              <a:rPr lang="en-US" dirty="0"/>
              <a:t>Example 3 page 332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3F51-FD68-F2A9-6FF5-8CD50C33D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1016000"/>
            <a:ext cx="10937240" cy="5160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73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463C2-4BEB-944D-6A3F-79FDD52DC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-102235"/>
            <a:ext cx="11653520" cy="1325563"/>
          </a:xfrm>
        </p:spPr>
        <p:txBody>
          <a:bodyPr/>
          <a:lstStyle/>
          <a:p>
            <a:r>
              <a:rPr lang="en-US" dirty="0"/>
              <a:t>Using Transformations to Graph Rational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63B17-8696-E2A7-4B2E-834FBB4D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046480"/>
            <a:ext cx="11140440" cy="5130483"/>
          </a:xfrm>
        </p:spPr>
        <p:txBody>
          <a:bodyPr/>
          <a:lstStyle/>
          <a:p>
            <a:r>
              <a:rPr lang="en-US" dirty="0"/>
              <a:t>Example 4 page 334</a:t>
            </a:r>
          </a:p>
        </p:txBody>
      </p:sp>
    </p:spTree>
    <p:extLst>
      <p:ext uri="{BB962C8B-B14F-4D97-AF65-F5344CB8AC3E}">
        <p14:creationId xmlns:p14="http://schemas.microsoft.com/office/powerpoint/2010/main" val="2687407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3F83D-FA1F-1A3B-0FC7-19360059B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365125"/>
            <a:ext cx="11120120" cy="762635"/>
          </a:xfrm>
        </p:spPr>
        <p:txBody>
          <a:bodyPr/>
          <a:lstStyle/>
          <a:p>
            <a:r>
              <a:rPr lang="en-US" dirty="0"/>
              <a:t>Graphing Rational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BD17D-FB63-DCBA-B2EC-780766652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1046480"/>
            <a:ext cx="11120120" cy="5130483"/>
          </a:xfrm>
        </p:spPr>
        <p:txBody>
          <a:bodyPr/>
          <a:lstStyle/>
          <a:p>
            <a:r>
              <a:rPr lang="en-US" dirty="0"/>
              <a:t>Step 1: Determine whether the graph has symmetry</a:t>
            </a:r>
          </a:p>
          <a:p>
            <a:pPr lvl="1"/>
            <a:r>
              <a:rPr lang="en-US" dirty="0"/>
              <a:t>f(-x) = f(x): y-axis symmetry</a:t>
            </a:r>
          </a:p>
          <a:p>
            <a:pPr lvl="1"/>
            <a:r>
              <a:rPr lang="en-US" dirty="0"/>
              <a:t>f(-x) = -f(x): origin symmetry</a:t>
            </a:r>
          </a:p>
          <a:p>
            <a:r>
              <a:rPr lang="en-US" dirty="0"/>
              <a:t>Step 2: Find the x-intercepts by solving the NUMERATOR = 0</a:t>
            </a:r>
          </a:p>
          <a:p>
            <a:r>
              <a:rPr lang="en-US" dirty="0"/>
              <a:t>Step 3: Find the y-intercepts by evaluating f(0)</a:t>
            </a:r>
          </a:p>
          <a:p>
            <a:r>
              <a:rPr lang="en-US" dirty="0"/>
              <a:t>Step 4: Find the vertical asymptotes </a:t>
            </a:r>
          </a:p>
          <a:p>
            <a:r>
              <a:rPr lang="en-US" dirty="0"/>
              <a:t>Step 5: Find the horizontal asymptotes</a:t>
            </a:r>
          </a:p>
          <a:p>
            <a:r>
              <a:rPr lang="en-US" dirty="0"/>
              <a:t>Step 6: Plot at least one point between and beyond each x-intercept and vertical asymptote to determine points</a:t>
            </a:r>
          </a:p>
          <a:p>
            <a:r>
              <a:rPr lang="en-US" dirty="0"/>
              <a:t>Step 7: Connect your points and draw smooth curves</a:t>
            </a:r>
          </a:p>
        </p:txBody>
      </p:sp>
    </p:spTree>
    <p:extLst>
      <p:ext uri="{BB962C8B-B14F-4D97-AF65-F5344CB8AC3E}">
        <p14:creationId xmlns:p14="http://schemas.microsoft.com/office/powerpoint/2010/main" val="2580647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99E5-0D74-BA7E-645E-6481324AE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5125"/>
            <a:ext cx="11049000" cy="66103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5 page 335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56526-4954-1D32-B810-BF1058A4B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44880"/>
            <a:ext cx="11049000" cy="52320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2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3078B-434B-2CCC-6BA9-719A8E3A0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243841"/>
            <a:ext cx="11140440" cy="660399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6 page 336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AE0A9-0764-EC89-43DC-4681EA4A4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" y="904240"/>
            <a:ext cx="11069320" cy="527272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87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13FB7-0EA5-593B-608E-204724E1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365125"/>
            <a:ext cx="10957560" cy="681355"/>
          </a:xfrm>
        </p:spPr>
        <p:txBody>
          <a:bodyPr>
            <a:normAutofit fontScale="90000"/>
          </a:bodyPr>
          <a:lstStyle/>
          <a:p>
            <a:r>
              <a:rPr lang="en-US"/>
              <a:t>Example 7 page 337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105F-5357-5291-8E8B-9FA4CBD5E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290320"/>
            <a:ext cx="10957560" cy="488664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7BC0-CD31-3F2A-E6EE-D64B490FA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/>
          </a:bodyPr>
          <a:lstStyle/>
          <a:p>
            <a:r>
              <a:rPr lang="en-US" dirty="0"/>
              <a:t>Rational Functions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F384CE-54E9-CB21-5C5D-5ECB5A737E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81100"/>
                <a:ext cx="10744200" cy="4995863"/>
              </a:xfrm>
            </p:spPr>
            <p:txBody>
              <a:bodyPr/>
              <a:lstStyle/>
              <a:p>
                <a:r>
                  <a:rPr lang="en-US" dirty="0"/>
                  <a:t>Definition: Quotients of polynomial functions </a:t>
                </a:r>
              </a:p>
              <a:p>
                <a:pPr marL="0" indent="0">
                  <a:buNone/>
                </a:pPr>
                <a:r>
                  <a:rPr lang="en-US" dirty="0"/>
                  <a:t>		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dirty="0">
                    <a:highlight>
                      <a:srgbClr val="FFFF00"/>
                    </a:highlight>
                  </a:rPr>
                  <a:t>domain </a:t>
                </a:r>
                <a:r>
                  <a:rPr lang="en-US" dirty="0"/>
                  <a:t>of a rational function is the set of all real numbers except the x-vales that make the denominator zero. </a:t>
                </a:r>
              </a:p>
              <a:p>
                <a:endParaRPr lang="en-US" dirty="0"/>
              </a:p>
              <a:p>
                <a:r>
                  <a:rPr lang="en-US" dirty="0"/>
                  <a:t>Example: f 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+7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+9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F384CE-54E9-CB21-5C5D-5ECB5A737E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81100"/>
                <a:ext cx="10744200" cy="4995863"/>
              </a:xfrm>
              <a:blipFill>
                <a:blip r:embed="rId2"/>
                <a:stretch>
                  <a:fillRect l="-1021" t="-2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450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DFBCF-BE8C-DC05-16FC-4FA04744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365125"/>
            <a:ext cx="11018520" cy="63055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 </a:t>
            </a:r>
            <a:r>
              <a:rPr lang="en-US" dirty="0" err="1"/>
              <a:t>pg</a:t>
            </a:r>
            <a:r>
              <a:rPr lang="en-US" dirty="0"/>
              <a:t> 326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98444-2D7D-6870-137D-257A6E161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5680"/>
            <a:ext cx="10947400" cy="51812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0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2630-DBBF-FEFC-7846-0342989AF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365125"/>
            <a:ext cx="10866120" cy="701675"/>
          </a:xfrm>
        </p:spPr>
        <p:txBody>
          <a:bodyPr/>
          <a:lstStyle/>
          <a:p>
            <a:r>
              <a:rPr lang="en-US" dirty="0"/>
              <a:t>The Reciprocal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0F4B74-D245-36A8-FA4B-A37F6B3947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7680" y="975360"/>
                <a:ext cx="10866120" cy="5110163"/>
              </a:xfrm>
            </p:spPr>
            <p:txBody>
              <a:bodyPr/>
              <a:lstStyle/>
              <a:p>
                <a:r>
                  <a:rPr lang="en-US" dirty="0"/>
                  <a:t>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Domain: (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∞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en-US" dirty="0"/>
                  <a:t>)U(0, 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***Let’s discover the graph using a T-chart and TI-89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0F4B74-D245-36A8-FA4B-A37F6B3947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7680" y="975360"/>
                <a:ext cx="10866120" cy="5110163"/>
              </a:xfrm>
              <a:blipFill>
                <a:blip r:embed="rId2"/>
                <a:stretch>
                  <a:fillRect l="-1122" t="-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3AFE22-D668-F040-D775-868C67457487}"/>
              </a:ext>
            </a:extLst>
          </p:cNvPr>
          <p:cNvCxnSpPr/>
          <p:nvPr/>
        </p:nvCxnSpPr>
        <p:spPr>
          <a:xfrm>
            <a:off x="1564640" y="2997200"/>
            <a:ext cx="0" cy="3179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89D92E-8EFF-FDCE-7CCB-486E43E429CB}"/>
              </a:ext>
            </a:extLst>
          </p:cNvPr>
          <p:cNvCxnSpPr/>
          <p:nvPr/>
        </p:nvCxnSpPr>
        <p:spPr>
          <a:xfrm>
            <a:off x="894080" y="3429000"/>
            <a:ext cx="130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5BF916-DBAA-2EAE-1999-A28A302260A7}"/>
              </a:ext>
            </a:extLst>
          </p:cNvPr>
          <p:cNvCxnSpPr/>
          <p:nvPr/>
        </p:nvCxnSpPr>
        <p:spPr>
          <a:xfrm>
            <a:off x="3870960" y="2997200"/>
            <a:ext cx="0" cy="3179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33E3663-FA8B-862B-FD34-B66831082A74}"/>
              </a:ext>
            </a:extLst>
          </p:cNvPr>
          <p:cNvCxnSpPr/>
          <p:nvPr/>
        </p:nvCxnSpPr>
        <p:spPr>
          <a:xfrm>
            <a:off x="3200400" y="3429000"/>
            <a:ext cx="130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9FC1D6-4AD1-5B7D-B674-30A8194C77F7}"/>
              </a:ext>
            </a:extLst>
          </p:cNvPr>
          <p:cNvCxnSpPr/>
          <p:nvPr/>
        </p:nvCxnSpPr>
        <p:spPr>
          <a:xfrm>
            <a:off x="9255760" y="2611120"/>
            <a:ext cx="0" cy="39116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51A49FA-D11D-BFEF-0C9B-FB2B63586D19}"/>
              </a:ext>
            </a:extLst>
          </p:cNvPr>
          <p:cNvCxnSpPr/>
          <p:nvPr/>
        </p:nvCxnSpPr>
        <p:spPr>
          <a:xfrm>
            <a:off x="7406640" y="4511040"/>
            <a:ext cx="37490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200836B-08FD-997D-9214-253AD4695DF6}"/>
              </a:ext>
            </a:extLst>
          </p:cNvPr>
          <p:cNvSpPr txBox="1"/>
          <p:nvPr/>
        </p:nvSpPr>
        <p:spPr>
          <a:xfrm>
            <a:off x="9362440" y="2024975"/>
            <a:ext cx="1991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2.27</a:t>
            </a:r>
          </a:p>
        </p:txBody>
      </p:sp>
    </p:spTree>
    <p:extLst>
      <p:ext uri="{BB962C8B-B14F-4D97-AF65-F5344CB8AC3E}">
        <p14:creationId xmlns:p14="http://schemas.microsoft.com/office/powerpoint/2010/main" val="359620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A27A-FC52-3124-3C03-19A57160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365125"/>
            <a:ext cx="11109960" cy="701675"/>
          </a:xfrm>
        </p:spPr>
        <p:txBody>
          <a:bodyPr/>
          <a:lstStyle/>
          <a:p>
            <a:r>
              <a:rPr lang="en-US" dirty="0"/>
              <a:t>Another Rational Function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DDDC85-C766-406D-4160-6A46BFEB8D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5760" y="975360"/>
                <a:ext cx="10988040" cy="5201603"/>
              </a:xfrm>
            </p:spPr>
            <p:txBody>
              <a:bodyPr/>
              <a:lstStyle/>
              <a:p>
                <a:r>
                  <a:rPr lang="en-US" dirty="0"/>
                  <a:t>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Domain:  (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∞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en-US" dirty="0"/>
                  <a:t>)U(0, 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Graph: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DDDC85-C766-406D-4160-6A46BFEB8D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5760" y="975360"/>
                <a:ext cx="10988040" cy="5201603"/>
              </a:xfrm>
              <a:blipFill>
                <a:blip r:embed="rId2"/>
                <a:stretch>
                  <a:fillRect l="-1109" t="-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06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AEA6-2492-E7DF-B755-33AD8640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559435"/>
          </a:xfrm>
        </p:spPr>
        <p:txBody>
          <a:bodyPr>
            <a:normAutofit fontScale="90000"/>
          </a:bodyPr>
          <a:lstStyle/>
          <a:p>
            <a:r>
              <a:rPr lang="en-US" dirty="0"/>
              <a:t>Arrow Notation page 328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3226E-8424-5555-4497-DCAF1DEE6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924560"/>
            <a:ext cx="11734800" cy="52524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Symbol                                      Meaning</a:t>
            </a:r>
          </a:p>
          <a:p>
            <a:pPr marL="0" indent="0">
              <a:buNone/>
            </a:pPr>
            <a:r>
              <a:rPr lang="en-US" dirty="0"/>
              <a:t>					x approaches a from the right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x approaches a from the left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     x approaches infinity, x increases without bound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x approaches negative infinity, x decreases 						without bound</a:t>
            </a:r>
          </a:p>
        </p:txBody>
      </p:sp>
    </p:spTree>
    <p:extLst>
      <p:ext uri="{BB962C8B-B14F-4D97-AF65-F5344CB8AC3E}">
        <p14:creationId xmlns:p14="http://schemas.microsoft.com/office/powerpoint/2010/main" val="100733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D5DF3-B97D-5B54-381A-4C0E74F35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80" y="365125"/>
            <a:ext cx="10916920" cy="620395"/>
          </a:xfrm>
        </p:spPr>
        <p:txBody>
          <a:bodyPr>
            <a:normAutofit fontScale="90000"/>
          </a:bodyPr>
          <a:lstStyle/>
          <a:p>
            <a:r>
              <a:rPr lang="en-US" dirty="0"/>
              <a:t>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E5265-D327-0BDE-AF3C-82D0BBDB6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985520"/>
            <a:ext cx="10916920" cy="5191443"/>
          </a:xfrm>
        </p:spPr>
        <p:txBody>
          <a:bodyPr/>
          <a:lstStyle/>
          <a:p>
            <a:r>
              <a:rPr lang="en-US" dirty="0"/>
              <a:t>In calculus, LIMITS convey a function’s end behavior or its possible asymptotic behavior. 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read “the limit of f(x) as x approaches infinity equals zero”</a:t>
            </a:r>
          </a:p>
        </p:txBody>
      </p:sp>
    </p:spTree>
    <p:extLst>
      <p:ext uri="{BB962C8B-B14F-4D97-AF65-F5344CB8AC3E}">
        <p14:creationId xmlns:p14="http://schemas.microsoft.com/office/powerpoint/2010/main" val="55895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1900-B0AD-D1E4-1926-429D09416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80" y="365125"/>
            <a:ext cx="10967720" cy="691515"/>
          </a:xfrm>
        </p:spPr>
        <p:txBody>
          <a:bodyPr>
            <a:normAutofit fontScale="90000"/>
          </a:bodyPr>
          <a:lstStyle/>
          <a:p>
            <a:r>
              <a:rPr lang="en-US" dirty="0"/>
              <a:t>Vertical Asymptotes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4D3B-D997-820C-C50F-5C00C5A59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924560"/>
            <a:ext cx="10967720" cy="5252403"/>
          </a:xfrm>
        </p:spPr>
        <p:txBody>
          <a:bodyPr/>
          <a:lstStyle/>
          <a:p>
            <a:r>
              <a:rPr lang="en-US" dirty="0"/>
              <a:t>Definition: The line x = a is a vertical asymptote of the graph of a function f if f(x) increases or decreases without bound as x approaches 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Diagram page 329: </a:t>
            </a:r>
          </a:p>
        </p:txBody>
      </p:sp>
    </p:spTree>
    <p:extLst>
      <p:ext uri="{BB962C8B-B14F-4D97-AF65-F5344CB8AC3E}">
        <p14:creationId xmlns:p14="http://schemas.microsoft.com/office/powerpoint/2010/main" val="32438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4C62-307D-CA09-7322-71E10709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365125"/>
            <a:ext cx="10906760" cy="772795"/>
          </a:xfrm>
        </p:spPr>
        <p:txBody>
          <a:bodyPr/>
          <a:lstStyle/>
          <a:p>
            <a:r>
              <a:rPr lang="en-US" dirty="0"/>
              <a:t>Locating Vertical Asymptotes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AAD54-D6AC-DDC0-9D86-C38B0A22A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137920"/>
            <a:ext cx="11130280" cy="5547360"/>
          </a:xfrm>
        </p:spPr>
        <p:txBody>
          <a:bodyPr>
            <a:normAutofit/>
          </a:bodyPr>
          <a:lstStyle/>
          <a:p>
            <a:r>
              <a:rPr lang="en-US" dirty="0"/>
              <a:t>To find Vertical Asymptotes, factor both the numerator and denominator of the rational function and cancel out any common factors. The remaining “zeros” (x-intercepts) will be the VA written as x=#.</a:t>
            </a:r>
          </a:p>
          <a:p>
            <a:endParaRPr lang="en-US" dirty="0"/>
          </a:p>
          <a:p>
            <a:r>
              <a:rPr lang="en-US" dirty="0"/>
              <a:t>Example 2 page 330: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Use the TI-89 to check your work….</a:t>
            </a:r>
          </a:p>
        </p:txBody>
      </p:sp>
    </p:spTree>
    <p:extLst>
      <p:ext uri="{BB962C8B-B14F-4D97-AF65-F5344CB8AC3E}">
        <p14:creationId xmlns:p14="http://schemas.microsoft.com/office/powerpoint/2010/main" val="92499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530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Section 2-6 Rational Functions and Their Graphs</vt:lpstr>
      <vt:lpstr>Rational Functions </vt:lpstr>
      <vt:lpstr>Example 1 pg 326</vt:lpstr>
      <vt:lpstr>The Reciprocal Function</vt:lpstr>
      <vt:lpstr>Another Rational Function </vt:lpstr>
      <vt:lpstr>Arrow Notation page 328</vt:lpstr>
      <vt:lpstr>Limits</vt:lpstr>
      <vt:lpstr>Vertical Asymptotes</vt:lpstr>
      <vt:lpstr>Locating Vertical Asymptotes</vt:lpstr>
      <vt:lpstr>Horizontal Asymptote</vt:lpstr>
      <vt:lpstr>Locating Horizontal Asymptotes (3 scenarios)</vt:lpstr>
      <vt:lpstr>Example 3 page 332</vt:lpstr>
      <vt:lpstr>Using Transformations to Graph Rational Functions</vt:lpstr>
      <vt:lpstr>Graphing Rational Functions</vt:lpstr>
      <vt:lpstr>Example 5 page 335 </vt:lpstr>
      <vt:lpstr>Example 6 page 336</vt:lpstr>
      <vt:lpstr>Example 7 page 337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2-6 Rational Functions and Their Graphs</dc:title>
  <dc:creator>Adrienne Bannon</dc:creator>
  <cp:lastModifiedBy>Adrienne Bannon</cp:lastModifiedBy>
  <cp:revision>1</cp:revision>
  <dcterms:created xsi:type="dcterms:W3CDTF">2023-03-29T17:57:00Z</dcterms:created>
  <dcterms:modified xsi:type="dcterms:W3CDTF">2023-04-04T15:58:10Z</dcterms:modified>
</cp:coreProperties>
</file>