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D2B10C-5AE1-409B-BF2F-8F1A2124F7D2}" v="47" dt="2023-03-13T18:14:16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enne Bannon" userId="53496ad3-ff1e-4472-89ff-60387f9eac4a" providerId="ADAL" clId="{C6D2B10C-5AE1-409B-BF2F-8F1A2124F7D2}"/>
    <pc:docChg chg="custSel addSld delSld modSld sldOrd">
      <pc:chgData name="Adrienne Bannon" userId="53496ad3-ff1e-4472-89ff-60387f9eac4a" providerId="ADAL" clId="{C6D2B10C-5AE1-409B-BF2F-8F1A2124F7D2}" dt="2023-03-24T15:02:04.380" v="2726" actId="680"/>
      <pc:docMkLst>
        <pc:docMk/>
      </pc:docMkLst>
      <pc:sldChg chg="modSp new mod ord">
        <pc:chgData name="Adrienne Bannon" userId="53496ad3-ff1e-4472-89ff-60387f9eac4a" providerId="ADAL" clId="{C6D2B10C-5AE1-409B-BF2F-8F1A2124F7D2}" dt="2023-03-13T17:56:12.808" v="912"/>
        <pc:sldMkLst>
          <pc:docMk/>
          <pc:sldMk cId="3367101082" sldId="258"/>
        </pc:sldMkLst>
        <pc:spChg chg="mod">
          <ac:chgData name="Adrienne Bannon" userId="53496ad3-ff1e-4472-89ff-60387f9eac4a" providerId="ADAL" clId="{C6D2B10C-5AE1-409B-BF2F-8F1A2124F7D2}" dt="2023-03-13T16:49:41.112" v="41" actId="14100"/>
          <ac:spMkLst>
            <pc:docMk/>
            <pc:sldMk cId="3367101082" sldId="258"/>
            <ac:spMk id="2" creationId="{0E982F37-B631-3EA5-89DC-57389DBE0DD8}"/>
          </ac:spMkLst>
        </pc:spChg>
        <pc:spChg chg="mod">
          <ac:chgData name="Adrienne Bannon" userId="53496ad3-ff1e-4472-89ff-60387f9eac4a" providerId="ADAL" clId="{C6D2B10C-5AE1-409B-BF2F-8F1A2124F7D2}" dt="2023-03-13T16:54:22.719" v="196" actId="20577"/>
          <ac:spMkLst>
            <pc:docMk/>
            <pc:sldMk cId="3367101082" sldId="258"/>
            <ac:spMk id="3" creationId="{717F6FBE-5E7E-05DD-3565-EFE2317F7DBE}"/>
          </ac:spMkLst>
        </pc:spChg>
      </pc:sldChg>
      <pc:sldChg chg="modSp new mod">
        <pc:chgData name="Adrienne Bannon" userId="53496ad3-ff1e-4472-89ff-60387f9eac4a" providerId="ADAL" clId="{C6D2B10C-5AE1-409B-BF2F-8F1A2124F7D2}" dt="2023-03-13T17:43:29.634" v="676" actId="20577"/>
        <pc:sldMkLst>
          <pc:docMk/>
          <pc:sldMk cId="1721669737" sldId="259"/>
        </pc:sldMkLst>
        <pc:spChg chg="mod">
          <ac:chgData name="Adrienne Bannon" userId="53496ad3-ff1e-4472-89ff-60387f9eac4a" providerId="ADAL" clId="{C6D2B10C-5AE1-409B-BF2F-8F1A2124F7D2}" dt="2023-03-13T16:54:56.635" v="245" actId="14100"/>
          <ac:spMkLst>
            <pc:docMk/>
            <pc:sldMk cId="1721669737" sldId="259"/>
            <ac:spMk id="2" creationId="{593BE927-A989-C870-F1BA-584818C60F79}"/>
          </ac:spMkLst>
        </pc:spChg>
        <pc:spChg chg="mod">
          <ac:chgData name="Adrienne Bannon" userId="53496ad3-ff1e-4472-89ff-60387f9eac4a" providerId="ADAL" clId="{C6D2B10C-5AE1-409B-BF2F-8F1A2124F7D2}" dt="2023-03-13T17:43:29.634" v="676" actId="20577"/>
          <ac:spMkLst>
            <pc:docMk/>
            <pc:sldMk cId="1721669737" sldId="259"/>
            <ac:spMk id="3" creationId="{69936A70-D7A1-D7A6-2681-43CF6A025A2A}"/>
          </ac:spMkLst>
        </pc:spChg>
      </pc:sldChg>
      <pc:sldChg chg="modSp new mod">
        <pc:chgData name="Adrienne Bannon" userId="53496ad3-ff1e-4472-89ff-60387f9eac4a" providerId="ADAL" clId="{C6D2B10C-5AE1-409B-BF2F-8F1A2124F7D2}" dt="2023-03-13T17:45:54.431" v="735" actId="20577"/>
        <pc:sldMkLst>
          <pc:docMk/>
          <pc:sldMk cId="1047901708" sldId="260"/>
        </pc:sldMkLst>
        <pc:spChg chg="mod">
          <ac:chgData name="Adrienne Bannon" userId="53496ad3-ff1e-4472-89ff-60387f9eac4a" providerId="ADAL" clId="{C6D2B10C-5AE1-409B-BF2F-8F1A2124F7D2}" dt="2023-03-13T17:45:11.837" v="700" actId="14100"/>
          <ac:spMkLst>
            <pc:docMk/>
            <pc:sldMk cId="1047901708" sldId="260"/>
            <ac:spMk id="2" creationId="{C6977B7E-6207-0A04-E767-31E145BAE0C3}"/>
          </ac:spMkLst>
        </pc:spChg>
        <pc:spChg chg="mod">
          <ac:chgData name="Adrienne Bannon" userId="53496ad3-ff1e-4472-89ff-60387f9eac4a" providerId="ADAL" clId="{C6D2B10C-5AE1-409B-BF2F-8F1A2124F7D2}" dt="2023-03-13T17:45:54.431" v="735" actId="20577"/>
          <ac:spMkLst>
            <pc:docMk/>
            <pc:sldMk cId="1047901708" sldId="260"/>
            <ac:spMk id="3" creationId="{41112039-9025-63A1-39D5-18B20BC2D26F}"/>
          </ac:spMkLst>
        </pc:spChg>
      </pc:sldChg>
      <pc:sldChg chg="modSp new mod">
        <pc:chgData name="Adrienne Bannon" userId="53496ad3-ff1e-4472-89ff-60387f9eac4a" providerId="ADAL" clId="{C6D2B10C-5AE1-409B-BF2F-8F1A2124F7D2}" dt="2023-03-13T17:48:02.791" v="829" actId="20577"/>
        <pc:sldMkLst>
          <pc:docMk/>
          <pc:sldMk cId="4063506603" sldId="261"/>
        </pc:sldMkLst>
        <pc:spChg chg="mod">
          <ac:chgData name="Adrienne Bannon" userId="53496ad3-ff1e-4472-89ff-60387f9eac4a" providerId="ADAL" clId="{C6D2B10C-5AE1-409B-BF2F-8F1A2124F7D2}" dt="2023-03-13T17:47:44.879" v="820" actId="20577"/>
          <ac:spMkLst>
            <pc:docMk/>
            <pc:sldMk cId="4063506603" sldId="261"/>
            <ac:spMk id="2" creationId="{5D852268-5358-789F-80B5-5A3C5B71AB52}"/>
          </ac:spMkLst>
        </pc:spChg>
        <pc:spChg chg="mod">
          <ac:chgData name="Adrienne Bannon" userId="53496ad3-ff1e-4472-89ff-60387f9eac4a" providerId="ADAL" clId="{C6D2B10C-5AE1-409B-BF2F-8F1A2124F7D2}" dt="2023-03-13T17:48:02.791" v="829" actId="20577"/>
          <ac:spMkLst>
            <pc:docMk/>
            <pc:sldMk cId="4063506603" sldId="261"/>
            <ac:spMk id="3" creationId="{BC16410D-F76F-6029-6D43-2909BE4DB76D}"/>
          </ac:spMkLst>
        </pc:spChg>
      </pc:sldChg>
      <pc:sldChg chg="modSp new mod">
        <pc:chgData name="Adrienne Bannon" userId="53496ad3-ff1e-4472-89ff-60387f9eac4a" providerId="ADAL" clId="{C6D2B10C-5AE1-409B-BF2F-8F1A2124F7D2}" dt="2023-03-13T18:02:57.203" v="1012" actId="20577"/>
        <pc:sldMkLst>
          <pc:docMk/>
          <pc:sldMk cId="1448833735" sldId="262"/>
        </pc:sldMkLst>
        <pc:spChg chg="mod">
          <ac:chgData name="Adrienne Bannon" userId="53496ad3-ff1e-4472-89ff-60387f9eac4a" providerId="ADAL" clId="{C6D2B10C-5AE1-409B-BF2F-8F1A2124F7D2}" dt="2023-03-13T17:55:45.999" v="908" actId="20577"/>
          <ac:spMkLst>
            <pc:docMk/>
            <pc:sldMk cId="1448833735" sldId="262"/>
            <ac:spMk id="2" creationId="{77D99716-7C23-72B4-DEA7-4286E5FC07FB}"/>
          </ac:spMkLst>
        </pc:spChg>
        <pc:spChg chg="mod">
          <ac:chgData name="Adrienne Bannon" userId="53496ad3-ff1e-4472-89ff-60387f9eac4a" providerId="ADAL" clId="{C6D2B10C-5AE1-409B-BF2F-8F1A2124F7D2}" dt="2023-03-13T18:02:57.203" v="1012" actId="20577"/>
          <ac:spMkLst>
            <pc:docMk/>
            <pc:sldMk cId="1448833735" sldId="262"/>
            <ac:spMk id="3" creationId="{2BE03BE0-D1A4-230F-67F1-D9477712286D}"/>
          </ac:spMkLst>
        </pc:spChg>
      </pc:sldChg>
      <pc:sldChg chg="modSp new mod">
        <pc:chgData name="Adrienne Bannon" userId="53496ad3-ff1e-4472-89ff-60387f9eac4a" providerId="ADAL" clId="{C6D2B10C-5AE1-409B-BF2F-8F1A2124F7D2}" dt="2023-03-13T18:04:41.802" v="1114" actId="20577"/>
        <pc:sldMkLst>
          <pc:docMk/>
          <pc:sldMk cId="840558786" sldId="263"/>
        </pc:sldMkLst>
        <pc:spChg chg="mod">
          <ac:chgData name="Adrienne Bannon" userId="53496ad3-ff1e-4472-89ff-60387f9eac4a" providerId="ADAL" clId="{C6D2B10C-5AE1-409B-BF2F-8F1A2124F7D2}" dt="2023-03-13T18:03:39.243" v="1037" actId="27636"/>
          <ac:spMkLst>
            <pc:docMk/>
            <pc:sldMk cId="840558786" sldId="263"/>
            <ac:spMk id="2" creationId="{107DB088-9B5A-5764-93E1-C0C2A5552FCD}"/>
          </ac:spMkLst>
        </pc:spChg>
        <pc:spChg chg="mod">
          <ac:chgData name="Adrienne Bannon" userId="53496ad3-ff1e-4472-89ff-60387f9eac4a" providerId="ADAL" clId="{C6D2B10C-5AE1-409B-BF2F-8F1A2124F7D2}" dt="2023-03-13T18:04:41.802" v="1114" actId="20577"/>
          <ac:spMkLst>
            <pc:docMk/>
            <pc:sldMk cId="840558786" sldId="263"/>
            <ac:spMk id="3" creationId="{CAE6D3D3-2CA7-3D88-0E9E-BDBC52D6342B}"/>
          </ac:spMkLst>
        </pc:spChg>
      </pc:sldChg>
      <pc:sldChg chg="modSp new mod">
        <pc:chgData name="Adrienne Bannon" userId="53496ad3-ff1e-4472-89ff-60387f9eac4a" providerId="ADAL" clId="{C6D2B10C-5AE1-409B-BF2F-8F1A2124F7D2}" dt="2023-03-13T18:06:07.345" v="1203" actId="20577"/>
        <pc:sldMkLst>
          <pc:docMk/>
          <pc:sldMk cId="179874633" sldId="264"/>
        </pc:sldMkLst>
        <pc:spChg chg="mod">
          <ac:chgData name="Adrienne Bannon" userId="53496ad3-ff1e-4472-89ff-60387f9eac4a" providerId="ADAL" clId="{C6D2B10C-5AE1-409B-BF2F-8F1A2124F7D2}" dt="2023-03-13T18:05:25.916" v="1140" actId="27636"/>
          <ac:spMkLst>
            <pc:docMk/>
            <pc:sldMk cId="179874633" sldId="264"/>
            <ac:spMk id="2" creationId="{689B73FB-52B7-3241-D3A0-89C9E728E357}"/>
          </ac:spMkLst>
        </pc:spChg>
        <pc:spChg chg="mod">
          <ac:chgData name="Adrienne Bannon" userId="53496ad3-ff1e-4472-89ff-60387f9eac4a" providerId="ADAL" clId="{C6D2B10C-5AE1-409B-BF2F-8F1A2124F7D2}" dt="2023-03-13T18:06:07.345" v="1203" actId="20577"/>
          <ac:spMkLst>
            <pc:docMk/>
            <pc:sldMk cId="179874633" sldId="264"/>
            <ac:spMk id="3" creationId="{DF024365-732B-294E-157B-ACBA10E758A7}"/>
          </ac:spMkLst>
        </pc:spChg>
      </pc:sldChg>
      <pc:sldChg chg="modSp new mod">
        <pc:chgData name="Adrienne Bannon" userId="53496ad3-ff1e-4472-89ff-60387f9eac4a" providerId="ADAL" clId="{C6D2B10C-5AE1-409B-BF2F-8F1A2124F7D2}" dt="2023-03-13T18:13:15.847" v="1624" actId="20577"/>
        <pc:sldMkLst>
          <pc:docMk/>
          <pc:sldMk cId="89116125" sldId="265"/>
        </pc:sldMkLst>
        <pc:spChg chg="mod">
          <ac:chgData name="Adrienne Bannon" userId="53496ad3-ff1e-4472-89ff-60387f9eac4a" providerId="ADAL" clId="{C6D2B10C-5AE1-409B-BF2F-8F1A2124F7D2}" dt="2023-03-13T18:07:56.943" v="1264" actId="14100"/>
          <ac:spMkLst>
            <pc:docMk/>
            <pc:sldMk cId="89116125" sldId="265"/>
            <ac:spMk id="2" creationId="{CD3C20F7-AFB8-1195-B7EC-0D8290C2D9D6}"/>
          </ac:spMkLst>
        </pc:spChg>
        <pc:spChg chg="mod">
          <ac:chgData name="Adrienne Bannon" userId="53496ad3-ff1e-4472-89ff-60387f9eac4a" providerId="ADAL" clId="{C6D2B10C-5AE1-409B-BF2F-8F1A2124F7D2}" dt="2023-03-13T18:13:15.847" v="1624" actId="20577"/>
          <ac:spMkLst>
            <pc:docMk/>
            <pc:sldMk cId="89116125" sldId="265"/>
            <ac:spMk id="3" creationId="{73BD000C-F6CB-D3EC-FA5F-576250B96D6F}"/>
          </ac:spMkLst>
        </pc:spChg>
      </pc:sldChg>
      <pc:sldChg chg="modSp new mod">
        <pc:chgData name="Adrienne Bannon" userId="53496ad3-ff1e-4472-89ff-60387f9eac4a" providerId="ADAL" clId="{C6D2B10C-5AE1-409B-BF2F-8F1A2124F7D2}" dt="2023-03-13T18:15:44.704" v="1896" actId="20577"/>
        <pc:sldMkLst>
          <pc:docMk/>
          <pc:sldMk cId="3358111453" sldId="266"/>
        </pc:sldMkLst>
        <pc:spChg chg="mod">
          <ac:chgData name="Adrienne Bannon" userId="53496ad3-ff1e-4472-89ff-60387f9eac4a" providerId="ADAL" clId="{C6D2B10C-5AE1-409B-BF2F-8F1A2124F7D2}" dt="2023-03-13T18:13:49.109" v="1650" actId="14100"/>
          <ac:spMkLst>
            <pc:docMk/>
            <pc:sldMk cId="3358111453" sldId="266"/>
            <ac:spMk id="2" creationId="{06EBF243-A8D2-E453-79AA-7596C89FC978}"/>
          </ac:spMkLst>
        </pc:spChg>
        <pc:spChg chg="mod">
          <ac:chgData name="Adrienne Bannon" userId="53496ad3-ff1e-4472-89ff-60387f9eac4a" providerId="ADAL" clId="{C6D2B10C-5AE1-409B-BF2F-8F1A2124F7D2}" dt="2023-03-13T18:15:44.704" v="1896" actId="20577"/>
          <ac:spMkLst>
            <pc:docMk/>
            <pc:sldMk cId="3358111453" sldId="266"/>
            <ac:spMk id="3" creationId="{7CD621D6-AB74-0242-EB43-6C3C6CE8BED8}"/>
          </ac:spMkLst>
        </pc:spChg>
      </pc:sldChg>
      <pc:sldChg chg="new del">
        <pc:chgData name="Adrienne Bannon" userId="53496ad3-ff1e-4472-89ff-60387f9eac4a" providerId="ADAL" clId="{C6D2B10C-5AE1-409B-BF2F-8F1A2124F7D2}" dt="2023-03-21T17:19:36.321" v="1898" actId="47"/>
        <pc:sldMkLst>
          <pc:docMk/>
          <pc:sldMk cId="1597943510" sldId="267"/>
        </pc:sldMkLst>
      </pc:sldChg>
      <pc:sldChg chg="modSp new mod">
        <pc:chgData name="Adrienne Bannon" userId="53496ad3-ff1e-4472-89ff-60387f9eac4a" providerId="ADAL" clId="{C6D2B10C-5AE1-409B-BF2F-8F1A2124F7D2}" dt="2023-03-21T17:20:20.610" v="1974" actId="20577"/>
        <pc:sldMkLst>
          <pc:docMk/>
          <pc:sldMk cId="1752557175" sldId="267"/>
        </pc:sldMkLst>
        <pc:spChg chg="mod">
          <ac:chgData name="Adrienne Bannon" userId="53496ad3-ff1e-4472-89ff-60387f9eac4a" providerId="ADAL" clId="{C6D2B10C-5AE1-409B-BF2F-8F1A2124F7D2}" dt="2023-03-21T17:20:03.112" v="1938" actId="14100"/>
          <ac:spMkLst>
            <pc:docMk/>
            <pc:sldMk cId="1752557175" sldId="267"/>
            <ac:spMk id="2" creationId="{3AF7BA42-9D7C-DD79-64AE-9FB7F176C412}"/>
          </ac:spMkLst>
        </pc:spChg>
        <pc:spChg chg="mod">
          <ac:chgData name="Adrienne Bannon" userId="53496ad3-ff1e-4472-89ff-60387f9eac4a" providerId="ADAL" clId="{C6D2B10C-5AE1-409B-BF2F-8F1A2124F7D2}" dt="2023-03-21T17:20:20.610" v="1974" actId="20577"/>
          <ac:spMkLst>
            <pc:docMk/>
            <pc:sldMk cId="1752557175" sldId="267"/>
            <ac:spMk id="3" creationId="{8E39EFAB-259B-898E-77D9-AD4CCC5F3689}"/>
          </ac:spMkLst>
        </pc:spChg>
      </pc:sldChg>
      <pc:sldChg chg="modSp new mod">
        <pc:chgData name="Adrienne Bannon" userId="53496ad3-ff1e-4472-89ff-60387f9eac4a" providerId="ADAL" clId="{C6D2B10C-5AE1-409B-BF2F-8F1A2124F7D2}" dt="2023-03-21T17:22:19.454" v="2150" actId="20577"/>
        <pc:sldMkLst>
          <pc:docMk/>
          <pc:sldMk cId="3133380088" sldId="268"/>
        </pc:sldMkLst>
        <pc:spChg chg="mod">
          <ac:chgData name="Adrienne Bannon" userId="53496ad3-ff1e-4472-89ff-60387f9eac4a" providerId="ADAL" clId="{C6D2B10C-5AE1-409B-BF2F-8F1A2124F7D2}" dt="2023-03-21T17:21:27.674" v="2009" actId="14100"/>
          <ac:spMkLst>
            <pc:docMk/>
            <pc:sldMk cId="3133380088" sldId="268"/>
            <ac:spMk id="2" creationId="{65210FE8-CE48-DF58-F1FB-5F18B09D5C5E}"/>
          </ac:spMkLst>
        </pc:spChg>
        <pc:spChg chg="mod">
          <ac:chgData name="Adrienne Bannon" userId="53496ad3-ff1e-4472-89ff-60387f9eac4a" providerId="ADAL" clId="{C6D2B10C-5AE1-409B-BF2F-8F1A2124F7D2}" dt="2023-03-21T17:22:19.454" v="2150" actId="20577"/>
          <ac:spMkLst>
            <pc:docMk/>
            <pc:sldMk cId="3133380088" sldId="268"/>
            <ac:spMk id="3" creationId="{99FD06EB-BE2F-74E3-B184-7F8D7D95437C}"/>
          </ac:spMkLst>
        </pc:spChg>
      </pc:sldChg>
      <pc:sldChg chg="modSp new mod">
        <pc:chgData name="Adrienne Bannon" userId="53496ad3-ff1e-4472-89ff-60387f9eac4a" providerId="ADAL" clId="{C6D2B10C-5AE1-409B-BF2F-8F1A2124F7D2}" dt="2023-03-21T17:24:20.598" v="2315" actId="20577"/>
        <pc:sldMkLst>
          <pc:docMk/>
          <pc:sldMk cId="476728481" sldId="269"/>
        </pc:sldMkLst>
        <pc:spChg chg="mod">
          <ac:chgData name="Adrienne Bannon" userId="53496ad3-ff1e-4472-89ff-60387f9eac4a" providerId="ADAL" clId="{C6D2B10C-5AE1-409B-BF2F-8F1A2124F7D2}" dt="2023-03-21T17:23:34.084" v="2174" actId="27636"/>
          <ac:spMkLst>
            <pc:docMk/>
            <pc:sldMk cId="476728481" sldId="269"/>
            <ac:spMk id="2" creationId="{4BB7FD4E-D147-C422-58FF-C0BCC304028E}"/>
          </ac:spMkLst>
        </pc:spChg>
        <pc:spChg chg="mod">
          <ac:chgData name="Adrienne Bannon" userId="53496ad3-ff1e-4472-89ff-60387f9eac4a" providerId="ADAL" clId="{C6D2B10C-5AE1-409B-BF2F-8F1A2124F7D2}" dt="2023-03-21T17:24:20.598" v="2315" actId="20577"/>
          <ac:spMkLst>
            <pc:docMk/>
            <pc:sldMk cId="476728481" sldId="269"/>
            <ac:spMk id="3" creationId="{3AAEC126-BD61-AEAE-4F3F-416BCB5E0AD4}"/>
          </ac:spMkLst>
        </pc:spChg>
      </pc:sldChg>
      <pc:sldChg chg="modSp new mod">
        <pc:chgData name="Adrienne Bannon" userId="53496ad3-ff1e-4472-89ff-60387f9eac4a" providerId="ADAL" clId="{C6D2B10C-5AE1-409B-BF2F-8F1A2124F7D2}" dt="2023-03-21T17:26:00.452" v="2523" actId="20577"/>
        <pc:sldMkLst>
          <pc:docMk/>
          <pc:sldMk cId="1634484284" sldId="270"/>
        </pc:sldMkLst>
        <pc:spChg chg="mod">
          <ac:chgData name="Adrienne Bannon" userId="53496ad3-ff1e-4472-89ff-60387f9eac4a" providerId="ADAL" clId="{C6D2B10C-5AE1-409B-BF2F-8F1A2124F7D2}" dt="2023-03-21T17:24:47.946" v="2351" actId="14100"/>
          <ac:spMkLst>
            <pc:docMk/>
            <pc:sldMk cId="1634484284" sldId="270"/>
            <ac:spMk id="2" creationId="{30219A8B-210C-CC2D-F4E6-DEF739C2DEED}"/>
          </ac:spMkLst>
        </pc:spChg>
        <pc:spChg chg="mod">
          <ac:chgData name="Adrienne Bannon" userId="53496ad3-ff1e-4472-89ff-60387f9eac4a" providerId="ADAL" clId="{C6D2B10C-5AE1-409B-BF2F-8F1A2124F7D2}" dt="2023-03-21T17:26:00.452" v="2523" actId="20577"/>
          <ac:spMkLst>
            <pc:docMk/>
            <pc:sldMk cId="1634484284" sldId="270"/>
            <ac:spMk id="3" creationId="{EC3D48D5-E88F-3CE5-038E-B1490CF4F59B}"/>
          </ac:spMkLst>
        </pc:spChg>
      </pc:sldChg>
      <pc:sldChg chg="modSp new mod">
        <pc:chgData name="Adrienne Bannon" userId="53496ad3-ff1e-4472-89ff-60387f9eac4a" providerId="ADAL" clId="{C6D2B10C-5AE1-409B-BF2F-8F1A2124F7D2}" dt="2023-03-21T17:27:36.109" v="2725" actId="20577"/>
        <pc:sldMkLst>
          <pc:docMk/>
          <pc:sldMk cId="468334765" sldId="271"/>
        </pc:sldMkLst>
        <pc:spChg chg="mod">
          <ac:chgData name="Adrienne Bannon" userId="53496ad3-ff1e-4472-89ff-60387f9eac4a" providerId="ADAL" clId="{C6D2B10C-5AE1-409B-BF2F-8F1A2124F7D2}" dt="2023-03-21T17:26:30.229" v="2551" actId="27636"/>
          <ac:spMkLst>
            <pc:docMk/>
            <pc:sldMk cId="468334765" sldId="271"/>
            <ac:spMk id="2" creationId="{19E3D584-AA07-28BB-AC68-B518CC757940}"/>
          </ac:spMkLst>
        </pc:spChg>
        <pc:spChg chg="mod">
          <ac:chgData name="Adrienne Bannon" userId="53496ad3-ff1e-4472-89ff-60387f9eac4a" providerId="ADAL" clId="{C6D2B10C-5AE1-409B-BF2F-8F1A2124F7D2}" dt="2023-03-21T17:27:36.109" v="2725" actId="20577"/>
          <ac:spMkLst>
            <pc:docMk/>
            <pc:sldMk cId="468334765" sldId="271"/>
            <ac:spMk id="3" creationId="{44789AF1-541F-7158-8721-0E409530BDC3}"/>
          </ac:spMkLst>
        </pc:spChg>
      </pc:sldChg>
      <pc:sldChg chg="new">
        <pc:chgData name="Adrienne Bannon" userId="53496ad3-ff1e-4472-89ff-60387f9eac4a" providerId="ADAL" clId="{C6D2B10C-5AE1-409B-BF2F-8F1A2124F7D2}" dt="2023-03-24T15:02:04.380" v="2726" actId="680"/>
        <pc:sldMkLst>
          <pc:docMk/>
          <pc:sldMk cId="2876825124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BAE8F-9A30-1BB4-32FD-BF2A398E3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3EB00-B61E-DAC6-4249-92C232AF6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486DC-4123-3EDC-F7F1-73A74F9DB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1FEB5-F407-F60B-7E42-592974DC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776EB-9B4F-8748-4CCB-EE5B3316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2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D70F0-C809-B7C7-5EEE-3C34C4943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E2AFE-3957-4FB7-2DC0-38A69C01F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4C41E-A6E9-6407-E3A3-DC44E3EEE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85C7C-C90A-204B-45DB-DDB96CB3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EAD5B-183C-8D21-4002-190818F3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9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C8CF09-6DD3-C3DF-8D5A-9977067090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5F2C8-0421-9C9F-A0EB-B4CDF3121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DD0C5-04C9-D493-446B-DFF595CDC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7A5E3-2B94-2A1E-DEC0-392507AB1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DF032-7BF4-4933-A317-9A61AE97C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0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428B2-7DFA-1208-5D17-0752D767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75B0B-05DA-62FC-EB1B-2AB2FAD6C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29C78-75C7-6006-6ED8-6921BFE21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680C1-5BAD-7ECA-614D-27BF8A85B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12CC5-7526-791A-4042-A53A496AB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5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22DCD-9464-A285-D41C-4D48AD455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B447F-5EAD-0682-B4E9-858DCF4F1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1BE1F-F9DF-58EA-8F04-854541260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77CAD-9CD3-3CBF-B8A8-C1ED1D7DF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35174-DB01-909B-D0A1-6F21A9080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8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D0445-B543-56D1-7B0B-69F9BFC69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0E951-CF4C-505D-77B5-02FBEB088C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23B20-F0FF-8D97-68D3-B08834225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0AF98-D098-15E6-2DB2-8FD7D3728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7BA57-646C-5940-7909-753BF870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D55D5-1178-C0C5-5505-FCF89ECF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5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55E08-2123-BB25-A07C-B374FD8F3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92A39-706D-54F2-AF8D-83CE95CEA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D1354-2750-E984-02D0-4B4872C04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214CA3-D0AD-70BC-393A-1A3F434EB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94AD85-D625-F15A-61FC-2CC77A837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1F076D-A90F-3D37-3705-2816A8199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41F43D-C4AD-2394-251A-6967E5CC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15EA41-DE96-57B1-5E2D-02425A3BE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6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B8BC4-1629-7368-EAF8-5C315619C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9909B-3BE9-DB15-BF11-F93F46B44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B2D4C9-5B0A-4320-47E7-187EB57A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02F3DD-3A04-3164-AA28-A482CA86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2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DBC8FB-97C8-A34F-25F4-B2C5BFE81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68517-38DF-0C59-1141-112B5AB2E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B8F7A-5D4C-BA5D-81A0-5BE7BB324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1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EB429-2916-8F0F-0167-FC73987A1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F4047-4E61-A08D-6385-6DAA05D1C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22217-92E1-2CC6-538A-8C57EA87E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799D6-5AF8-989D-3E44-C11AA02B7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B400B-C479-25B8-0ED3-3B4EF776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61CE7-CC6E-0C3A-93D3-93615C24E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9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E928-1B77-A91C-5C0C-352805F58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7214D-6FDA-F1CB-DAA8-7E5DA743E8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6C3DD1-86A9-97EF-111A-6C13DD2FE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40F51-A1C9-3668-0949-F739B1C2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F3804-6E5D-A608-F204-698D822BF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EAFD6-E97A-1276-CDE5-60B1D003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6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EFAFC4-992E-0207-977F-3B9E9024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58607-7D99-BA56-8427-E9F31F83A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31DED-8D75-AE99-4858-DA1F7EAD4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5FE47-4ECB-41F6-B561-EA02B47DAB0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3FA34-E5D9-337D-7F76-396073BC0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BEA1A-EAF7-967B-5836-A453214690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6C26-74DE-44F7-B29D-31B8F759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9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41AE-2AA8-72CD-259C-AC4DAF3FD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2-2 </a:t>
            </a:r>
            <a:br>
              <a:rPr lang="en-US" dirty="0"/>
            </a:br>
            <a:r>
              <a:rPr lang="en-US" dirty="0"/>
              <a:t>Quadratic Functions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506E1D-9C74-5614-7783-1063F553B8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8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20F7-AFB8-1195-B7EC-0D8290C2D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36" y="365125"/>
            <a:ext cx="11166764" cy="642793"/>
          </a:xfrm>
        </p:spPr>
        <p:txBody>
          <a:bodyPr>
            <a:normAutofit/>
          </a:bodyPr>
          <a:lstStyle/>
          <a:p>
            <a:r>
              <a:rPr lang="en-US" sz="3600" dirty="0"/>
              <a:t>Minimum and Maximum Values of Quadratic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BD000C-F6CB-D3EC-FA5F-576250B96D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7036" y="883227"/>
                <a:ext cx="11166764" cy="5293736"/>
              </a:xfrm>
            </p:spPr>
            <p:txBody>
              <a:bodyPr/>
              <a:lstStyle/>
              <a:p>
                <a:r>
                  <a:rPr lang="en-US" dirty="0"/>
                  <a:t>Consider f(x) = ax² + bx + c:</a:t>
                </a:r>
              </a:p>
              <a:p>
                <a:pPr lvl="1"/>
                <a:r>
                  <a:rPr lang="en-US" dirty="0"/>
                  <a:t>If a &gt; 0, then f has a minimum that occurs at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If a &lt; 0, then f has a maximum that occurs at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In each case, the value of x gives the location of the min or max value. To find the y value, compute f(x) (plug x into the function to find y)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BD000C-F6CB-D3EC-FA5F-576250B96D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7036" y="883227"/>
                <a:ext cx="11166764" cy="5293736"/>
              </a:xfrm>
              <a:blipFill>
                <a:blip r:embed="rId2"/>
                <a:stretch>
                  <a:fillRect l="-983" t="-1959" r="-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116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6825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BF243-A8D2-E453-79AA-7596C89FC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555" y="238991"/>
            <a:ext cx="11073245" cy="665019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 page 279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621D6-AB74-0242-EB43-6C3C6CE8B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555" y="904010"/>
            <a:ext cx="11073245" cy="5272953"/>
          </a:xfrm>
        </p:spPr>
        <p:txBody>
          <a:bodyPr/>
          <a:lstStyle/>
          <a:p>
            <a:r>
              <a:rPr lang="en-US" dirty="0"/>
              <a:t>Consider f(x) = -3x² + 6x -13</a:t>
            </a:r>
          </a:p>
          <a:p>
            <a:r>
              <a:rPr lang="en-US" dirty="0"/>
              <a:t>A. Determine, without graphing, whether the function has a minimum or maximum value.</a:t>
            </a:r>
          </a:p>
          <a:p>
            <a:r>
              <a:rPr lang="en-US" dirty="0"/>
              <a:t>B. Find the minimum or maximum value and determine where it occurs.</a:t>
            </a:r>
          </a:p>
          <a:p>
            <a:r>
              <a:rPr lang="en-US" dirty="0"/>
              <a:t>C. Identify the </a:t>
            </a:r>
            <a:r>
              <a:rPr lang="en-US"/>
              <a:t>functions domain and range.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11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A42-9D7C-DD79-64AE-9FB7F176C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365125"/>
            <a:ext cx="10834255" cy="705139"/>
          </a:xfrm>
        </p:spPr>
        <p:txBody>
          <a:bodyPr/>
          <a:lstStyle/>
          <a:p>
            <a:r>
              <a:rPr lang="en-US" dirty="0"/>
              <a:t>Applications of Quadratic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9EFAB-259B-898E-77D9-AD4CCC5F3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282" y="1070264"/>
            <a:ext cx="10761518" cy="5106699"/>
          </a:xfrm>
        </p:spPr>
        <p:txBody>
          <a:bodyPr/>
          <a:lstStyle/>
          <a:p>
            <a:r>
              <a:rPr lang="en-US" dirty="0"/>
              <a:t>Example 5 – The Food Stamp Program</a:t>
            </a:r>
          </a:p>
        </p:txBody>
      </p:sp>
    </p:spTree>
    <p:extLst>
      <p:ext uri="{BB962C8B-B14F-4D97-AF65-F5344CB8AC3E}">
        <p14:creationId xmlns:p14="http://schemas.microsoft.com/office/powerpoint/2010/main" val="1752557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0FE8-CE48-DF58-F1FB-5F18B09D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439"/>
          </a:xfrm>
        </p:spPr>
        <p:txBody>
          <a:bodyPr/>
          <a:lstStyle/>
          <a:p>
            <a:r>
              <a:rPr lang="en-US" dirty="0"/>
              <a:t>Example 6 – Minimizing a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D06EB-BE2F-74E3-B184-7F8D7D954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45" y="1184564"/>
            <a:ext cx="10719955" cy="4992399"/>
          </a:xfrm>
        </p:spPr>
        <p:txBody>
          <a:bodyPr/>
          <a:lstStyle/>
          <a:p>
            <a:r>
              <a:rPr lang="en-US" dirty="0"/>
              <a:t>Among all pairs of numbers whose difference is 10, find a pair whose product is as small as possible. What id the minimum product?</a:t>
            </a:r>
          </a:p>
        </p:txBody>
      </p:sp>
    </p:spTree>
    <p:extLst>
      <p:ext uri="{BB962C8B-B14F-4D97-AF65-F5344CB8AC3E}">
        <p14:creationId xmlns:p14="http://schemas.microsoft.com/office/powerpoint/2010/main" val="3133380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7FD4E-D147-C422-58FF-C0BCC3040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748"/>
          </a:xfrm>
        </p:spPr>
        <p:txBody>
          <a:bodyPr>
            <a:normAutofit fontScale="90000"/>
          </a:bodyPr>
          <a:lstStyle/>
          <a:p>
            <a:r>
              <a:rPr lang="en-US" dirty="0"/>
              <a:t>Checkpoint 6 page 282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EC126-BD61-AEAE-4F3F-416BCB5E0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255" y="1117311"/>
            <a:ext cx="10515600" cy="4351338"/>
          </a:xfrm>
        </p:spPr>
        <p:txBody>
          <a:bodyPr/>
          <a:lstStyle/>
          <a:p>
            <a:r>
              <a:rPr lang="en-US" dirty="0"/>
              <a:t>Among all pairs of numbers whose difference is 8, find a pair whose product is as small as possible. What is the minimum product?</a:t>
            </a:r>
          </a:p>
        </p:txBody>
      </p:sp>
    </p:spTree>
    <p:extLst>
      <p:ext uri="{BB962C8B-B14F-4D97-AF65-F5344CB8AC3E}">
        <p14:creationId xmlns:p14="http://schemas.microsoft.com/office/powerpoint/2010/main" val="476728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19A8B-210C-CC2D-F4E6-DEF739C2D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048"/>
          </a:xfrm>
        </p:spPr>
        <p:txBody>
          <a:bodyPr/>
          <a:lstStyle/>
          <a:p>
            <a:r>
              <a:rPr lang="en-US" dirty="0"/>
              <a:t>Example 7 – Maximizing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D48D5-E88F-3CE5-038E-B1490CF4F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049482"/>
            <a:ext cx="10782300" cy="5127481"/>
          </a:xfrm>
        </p:spPr>
        <p:txBody>
          <a:bodyPr/>
          <a:lstStyle/>
          <a:p>
            <a:r>
              <a:rPr lang="en-US" dirty="0"/>
              <a:t>You have 100 yards of fencing to enclose a rectangular region. Find the dimensions of the rectangle that maximize the enclosed area. What is the maximum area? </a:t>
            </a:r>
          </a:p>
        </p:txBody>
      </p:sp>
    </p:spTree>
    <p:extLst>
      <p:ext uri="{BB962C8B-B14F-4D97-AF65-F5344CB8AC3E}">
        <p14:creationId xmlns:p14="http://schemas.microsoft.com/office/powerpoint/2010/main" val="1634484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3D584-AA07-28BB-AC68-B518CC757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1230"/>
          </a:xfrm>
        </p:spPr>
        <p:txBody>
          <a:bodyPr>
            <a:normAutofit fontScale="90000"/>
          </a:bodyPr>
          <a:lstStyle/>
          <a:p>
            <a:r>
              <a:rPr lang="en-US" dirty="0"/>
              <a:t>Checkpoint 7 page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89AF1-541F-7158-8721-0E409530B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718" y="966356"/>
            <a:ext cx="10803082" cy="5210607"/>
          </a:xfrm>
        </p:spPr>
        <p:txBody>
          <a:bodyPr/>
          <a:lstStyle/>
          <a:p>
            <a:r>
              <a:rPr lang="en-US" dirty="0"/>
              <a:t>You have 120 feet of fencing to enclose a rectangular region. Find the dimensions of the rectangle that maximize the enclosed area. What is </a:t>
            </a:r>
            <a:r>
              <a:rPr lang="en-US"/>
              <a:t>the maximum area?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34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08BDA-711E-8EBF-0782-397ECEE2D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/>
          <a:lstStyle/>
          <a:p>
            <a:r>
              <a:rPr lang="en-US" dirty="0"/>
              <a:t>Quadratic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45C94-1EBB-A061-B268-6F2466B1E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r>
              <a:rPr lang="en-US" dirty="0"/>
              <a:t>Form:  f(x) = ax² + bx + c</a:t>
            </a:r>
          </a:p>
          <a:p>
            <a:r>
              <a:rPr lang="en-US" dirty="0"/>
              <a:t>Graph: called a “parabola”  “U”</a:t>
            </a:r>
          </a:p>
          <a:p>
            <a:r>
              <a:rPr lang="en-US" dirty="0"/>
              <a:t>Positive x² term – Opens up           Negative x² term – Opens down</a:t>
            </a:r>
          </a:p>
          <a:p>
            <a:r>
              <a:rPr lang="en-US" dirty="0"/>
              <a:t>Vertex: turning point on the graph (either the max or min point)</a:t>
            </a:r>
          </a:p>
          <a:p>
            <a:r>
              <a:rPr lang="en-US" dirty="0"/>
              <a:t>Axis of Symmetry: Parabolas are symmetrical with respect to this line on a graph</a:t>
            </a:r>
          </a:p>
          <a:p>
            <a:endParaRPr lang="en-US" dirty="0"/>
          </a:p>
          <a:p>
            <a:r>
              <a:rPr lang="en-US" dirty="0"/>
              <a:t>Figure 2.2 page 273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0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82F37-B631-3EA5-89DC-57389DBE0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en-US" dirty="0"/>
              <a:t>Quadratic Functions in Standard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F6FBE-5E7E-05DD-3565-EFE2317F7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f(x) = a(x-h)² + k </a:t>
            </a:r>
          </a:p>
          <a:p>
            <a:pPr marL="0" indent="0">
              <a:buNone/>
            </a:pPr>
            <a:r>
              <a:rPr lang="en-US" dirty="0"/>
              <a:t>Vertex: (h, k) </a:t>
            </a:r>
          </a:p>
          <a:p>
            <a:pPr marL="0" indent="0">
              <a:buNone/>
            </a:pPr>
            <a:r>
              <a:rPr lang="en-US" dirty="0"/>
              <a:t>If a &gt; 0, opens up and if a &lt; 0 opens down</a:t>
            </a:r>
          </a:p>
          <a:p>
            <a:pPr marL="0" indent="0">
              <a:buNone/>
            </a:pPr>
            <a:r>
              <a:rPr lang="en-US" dirty="0"/>
              <a:t>Axis of Symmetry: x = h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Figure 2.3 page 274</a:t>
            </a:r>
          </a:p>
        </p:txBody>
      </p:sp>
    </p:spTree>
    <p:extLst>
      <p:ext uri="{BB962C8B-B14F-4D97-AF65-F5344CB8AC3E}">
        <p14:creationId xmlns:p14="http://schemas.microsoft.com/office/powerpoint/2010/main" val="336710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BE927-A989-C870-F1BA-584818C60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51" y="365125"/>
            <a:ext cx="11018949" cy="1325563"/>
          </a:xfrm>
        </p:spPr>
        <p:txBody>
          <a:bodyPr/>
          <a:lstStyle/>
          <a:p>
            <a:r>
              <a:rPr lang="en-US" dirty="0"/>
              <a:t>Graphing Quadratic Functions in Standard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36A70-D7A1-D7A6-2681-43CF6A025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474740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f(x) = a(x-h)² + k</a:t>
            </a:r>
          </a:p>
          <a:p>
            <a:pPr marL="0" indent="0">
              <a:buNone/>
            </a:pPr>
            <a:r>
              <a:rPr lang="en-US" dirty="0"/>
              <a:t>Step 1: Determine whether the parabola opens up or down</a:t>
            </a:r>
            <a:br>
              <a:rPr lang="en-US" dirty="0"/>
            </a:br>
            <a:r>
              <a:rPr lang="en-US" dirty="0"/>
              <a:t>Step 2: Determine the vertex (h, k)</a:t>
            </a:r>
          </a:p>
          <a:p>
            <a:pPr marL="0" indent="0">
              <a:buNone/>
            </a:pPr>
            <a:r>
              <a:rPr lang="en-US" dirty="0"/>
              <a:t>Step 3: Determine the x-intercepts (set the function equal to 0)</a:t>
            </a:r>
          </a:p>
          <a:p>
            <a:pPr marL="0" indent="0">
              <a:buNone/>
            </a:pPr>
            <a:r>
              <a:rPr lang="en-US" dirty="0"/>
              <a:t>Step 4: Determine the y-intercepts (replace “x ” with a 0 and solve)</a:t>
            </a:r>
          </a:p>
          <a:p>
            <a:pPr marL="0" indent="0">
              <a:buNone/>
            </a:pPr>
            <a:r>
              <a:rPr lang="en-US" dirty="0"/>
              <a:t>Step 5: Plot the intercepts and vertex, then connect the points with a smooth curve</a:t>
            </a:r>
          </a:p>
          <a:p>
            <a:pPr marL="0" indent="0">
              <a:buNone/>
            </a:pPr>
            <a:r>
              <a:rPr lang="en-US" dirty="0"/>
              <a:t>Step 6: Draw the axis of symmetry as a dashed vertical line (x = h)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6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77B7E-6207-0A04-E767-31E145BA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2" y="365126"/>
            <a:ext cx="10875818" cy="767484"/>
          </a:xfrm>
        </p:spPr>
        <p:txBody>
          <a:bodyPr/>
          <a:lstStyle/>
          <a:p>
            <a:r>
              <a:rPr lang="en-US" dirty="0"/>
              <a:t>Example 1 page 275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12039-9025-63A1-39D5-18B20BC2D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2" y="1132610"/>
            <a:ext cx="10875818" cy="50443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Graph f(x) = -2(x-3)² + 8</a:t>
            </a:r>
          </a:p>
        </p:txBody>
      </p:sp>
    </p:spTree>
    <p:extLst>
      <p:ext uri="{BB962C8B-B14F-4D97-AF65-F5344CB8AC3E}">
        <p14:creationId xmlns:p14="http://schemas.microsoft.com/office/powerpoint/2010/main" val="104790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52268-5358-789F-80B5-5A3C5B71A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/>
          <a:lstStyle/>
          <a:p>
            <a:r>
              <a:rPr lang="en-US" dirty="0"/>
              <a:t>Example 2 page 276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6410D-F76F-6029-6D43-2909BE4DB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" y="1007918"/>
            <a:ext cx="10886209" cy="5169045"/>
          </a:xfrm>
        </p:spPr>
        <p:txBody>
          <a:bodyPr/>
          <a:lstStyle/>
          <a:p>
            <a:r>
              <a:rPr lang="en-US" dirty="0"/>
              <a:t>Graph f(x) = (x + 3)² + 1</a:t>
            </a:r>
          </a:p>
        </p:txBody>
      </p:sp>
    </p:spTree>
    <p:extLst>
      <p:ext uri="{BB962C8B-B14F-4D97-AF65-F5344CB8AC3E}">
        <p14:creationId xmlns:p14="http://schemas.microsoft.com/office/powerpoint/2010/main" val="406350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99716-7C23-72B4-DEA7-4286E5FC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365125"/>
            <a:ext cx="11000509" cy="1325563"/>
          </a:xfrm>
        </p:spPr>
        <p:txBody>
          <a:bodyPr/>
          <a:lstStyle/>
          <a:p>
            <a:r>
              <a:rPr lang="en-US" dirty="0"/>
              <a:t>Graphing Quadratic Functions in the Form</a:t>
            </a:r>
            <a:br>
              <a:rPr lang="en-US" dirty="0"/>
            </a:br>
            <a:r>
              <a:rPr lang="en-US" dirty="0"/>
              <a:t>f(x) = ax² + bx +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E03BE0-D1A4-230F-67F1-D947771228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3291" y="1776845"/>
                <a:ext cx="11000509" cy="4400118"/>
              </a:xfrm>
            </p:spPr>
            <p:txBody>
              <a:bodyPr/>
              <a:lstStyle/>
              <a:p>
                <a:r>
                  <a:rPr lang="en-US" dirty="0"/>
                  <a:t>Vertex: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Example: Find the vertex of f(x) = -x² + 2x + 3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E03BE0-D1A4-230F-67F1-D947771228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3291" y="1776845"/>
                <a:ext cx="11000509" cy="4400118"/>
              </a:xfrm>
              <a:blipFill>
                <a:blip r:embed="rId2"/>
                <a:stretch>
                  <a:fillRect l="-9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833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DB088-9B5A-5764-93E1-C0C2A5552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 page 277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6D3D3-2CA7-3D88-0E9E-BDBC52D63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39092"/>
            <a:ext cx="11010900" cy="5137871"/>
          </a:xfrm>
        </p:spPr>
        <p:txBody>
          <a:bodyPr/>
          <a:lstStyle/>
          <a:p>
            <a:r>
              <a:rPr lang="en-US" dirty="0"/>
              <a:t>Graph f(x) = -x² -2x + 1 then find the domain and range of the function</a:t>
            </a:r>
          </a:p>
        </p:txBody>
      </p:sp>
    </p:spTree>
    <p:extLst>
      <p:ext uri="{BB962C8B-B14F-4D97-AF65-F5344CB8AC3E}">
        <p14:creationId xmlns:p14="http://schemas.microsoft.com/office/powerpoint/2010/main" val="840558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73FB-52B7-3241-D3A0-89C9E728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365125"/>
            <a:ext cx="10979727" cy="622011"/>
          </a:xfrm>
        </p:spPr>
        <p:txBody>
          <a:bodyPr>
            <a:normAutofit fontScale="90000"/>
          </a:bodyPr>
          <a:lstStyle/>
          <a:p>
            <a:r>
              <a:rPr lang="en-US" dirty="0"/>
              <a:t>Checkpoint 3 page 279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24365-732B-294E-157B-ACBA10E75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073" y="872836"/>
            <a:ext cx="10979727" cy="5304127"/>
          </a:xfrm>
        </p:spPr>
        <p:txBody>
          <a:bodyPr/>
          <a:lstStyle/>
          <a:p>
            <a:r>
              <a:rPr lang="en-US" dirty="0"/>
              <a:t>Graph f(x) = -x² + 4x + 1 then find the domain and range. </a:t>
            </a:r>
          </a:p>
        </p:txBody>
      </p:sp>
    </p:spTree>
    <p:extLst>
      <p:ext uri="{BB962C8B-B14F-4D97-AF65-F5344CB8AC3E}">
        <p14:creationId xmlns:p14="http://schemas.microsoft.com/office/powerpoint/2010/main" val="179874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639</Words>
  <Application>Microsoft Office PowerPoint</Application>
  <PresentationFormat>Widescreen</PresentationFormat>
  <Paragraphs>56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Section 2-2  Quadratic Functions </vt:lpstr>
      <vt:lpstr>Quadratic Functions</vt:lpstr>
      <vt:lpstr>Quadratic Functions in Standard Form</vt:lpstr>
      <vt:lpstr>Graphing Quadratic Functions in Standard Form</vt:lpstr>
      <vt:lpstr>Example 1 page 275</vt:lpstr>
      <vt:lpstr>Example 2 page 276</vt:lpstr>
      <vt:lpstr>Graphing Quadratic Functions in the Form f(x) = ax² + bx + c</vt:lpstr>
      <vt:lpstr>Example 3 page 277</vt:lpstr>
      <vt:lpstr>Checkpoint 3 page 279</vt:lpstr>
      <vt:lpstr>Minimum and Maximum Values of Quadratic Functions</vt:lpstr>
      <vt:lpstr>PowerPoint Presentation</vt:lpstr>
      <vt:lpstr>Example 4 page 279</vt:lpstr>
      <vt:lpstr>Applications of Quadratic Functions</vt:lpstr>
      <vt:lpstr>Example 6 – Minimizing a Product</vt:lpstr>
      <vt:lpstr>Checkpoint 6 page 282</vt:lpstr>
      <vt:lpstr>Example 7 – Maximizing Area</vt:lpstr>
      <vt:lpstr>Checkpoint 7 page 283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2-2  Quadratic Functions </dc:title>
  <dc:creator>Adrienne Bannon</dc:creator>
  <cp:lastModifiedBy>Adrienne Bannon</cp:lastModifiedBy>
  <cp:revision>1</cp:revision>
  <dcterms:created xsi:type="dcterms:W3CDTF">2023-03-13T16:37:19Z</dcterms:created>
  <dcterms:modified xsi:type="dcterms:W3CDTF">2023-03-24T15:02:15Z</dcterms:modified>
</cp:coreProperties>
</file>