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6C7528-EBD8-40F3-B678-1158380B3375}" v="24" dt="2023-03-29T17:51:16.6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enne Bannon" userId="53496ad3-ff1e-4472-89ff-60387f9eac4a" providerId="ADAL" clId="{816C7528-EBD8-40F3-B678-1158380B3375}"/>
    <pc:docChg chg="undo custSel addSld modSld">
      <pc:chgData name="Adrienne Bannon" userId="53496ad3-ff1e-4472-89ff-60387f9eac4a" providerId="ADAL" clId="{816C7528-EBD8-40F3-B678-1158380B3375}" dt="2023-03-29T17:51:30.820" v="3656" actId="5793"/>
      <pc:docMkLst>
        <pc:docMk/>
      </pc:docMkLst>
      <pc:sldChg chg="modSp new mod">
        <pc:chgData name="Adrienne Bannon" userId="53496ad3-ff1e-4472-89ff-60387f9eac4a" providerId="ADAL" clId="{816C7528-EBD8-40F3-B678-1158380B3375}" dt="2023-03-28T15:33:29.820" v="302" actId="20577"/>
        <pc:sldMkLst>
          <pc:docMk/>
          <pc:sldMk cId="470332444" sldId="258"/>
        </pc:sldMkLst>
        <pc:spChg chg="mod">
          <ac:chgData name="Adrienne Bannon" userId="53496ad3-ff1e-4472-89ff-60387f9eac4a" providerId="ADAL" clId="{816C7528-EBD8-40F3-B678-1158380B3375}" dt="2023-03-28T15:31:28.231" v="30" actId="20577"/>
          <ac:spMkLst>
            <pc:docMk/>
            <pc:sldMk cId="470332444" sldId="258"/>
            <ac:spMk id="2" creationId="{2D1C1C5A-A9DC-50C8-0FCA-7CA7FE7E1BA1}"/>
          </ac:spMkLst>
        </pc:spChg>
        <pc:spChg chg="mod">
          <ac:chgData name="Adrienne Bannon" userId="53496ad3-ff1e-4472-89ff-60387f9eac4a" providerId="ADAL" clId="{816C7528-EBD8-40F3-B678-1158380B3375}" dt="2023-03-28T15:33:29.820" v="302" actId="20577"/>
          <ac:spMkLst>
            <pc:docMk/>
            <pc:sldMk cId="470332444" sldId="258"/>
            <ac:spMk id="3" creationId="{981E7763-C24D-8847-2512-9E66102DFFF8}"/>
          </ac:spMkLst>
        </pc:spChg>
      </pc:sldChg>
      <pc:sldChg chg="addSp modSp new mod">
        <pc:chgData name="Adrienne Bannon" userId="53496ad3-ff1e-4472-89ff-60387f9eac4a" providerId="ADAL" clId="{816C7528-EBD8-40F3-B678-1158380B3375}" dt="2023-03-28T15:41:01.363" v="674" actId="20577"/>
        <pc:sldMkLst>
          <pc:docMk/>
          <pc:sldMk cId="1224118585" sldId="259"/>
        </pc:sldMkLst>
        <pc:spChg chg="mod">
          <ac:chgData name="Adrienne Bannon" userId="53496ad3-ff1e-4472-89ff-60387f9eac4a" providerId="ADAL" clId="{816C7528-EBD8-40F3-B678-1158380B3375}" dt="2023-03-28T15:34:40.532" v="352" actId="20577"/>
          <ac:spMkLst>
            <pc:docMk/>
            <pc:sldMk cId="1224118585" sldId="259"/>
            <ac:spMk id="2" creationId="{23899649-795F-904C-22D5-CC1CDD8B6E82}"/>
          </ac:spMkLst>
        </pc:spChg>
        <pc:spChg chg="mod">
          <ac:chgData name="Adrienne Bannon" userId="53496ad3-ff1e-4472-89ff-60387f9eac4a" providerId="ADAL" clId="{816C7528-EBD8-40F3-B678-1158380B3375}" dt="2023-03-28T15:41:01.363" v="674" actId="20577"/>
          <ac:spMkLst>
            <pc:docMk/>
            <pc:sldMk cId="1224118585" sldId="259"/>
            <ac:spMk id="3" creationId="{637E2697-79DD-38E8-6B8E-E650488EEB50}"/>
          </ac:spMkLst>
        </pc:spChg>
        <pc:spChg chg="add">
          <ac:chgData name="Adrienne Bannon" userId="53496ad3-ff1e-4472-89ff-60387f9eac4a" providerId="ADAL" clId="{816C7528-EBD8-40F3-B678-1158380B3375}" dt="2023-03-28T15:38:15.362" v="520" actId="22"/>
          <ac:spMkLst>
            <pc:docMk/>
            <pc:sldMk cId="1224118585" sldId="259"/>
            <ac:spMk id="11" creationId="{711D6018-85FC-1A0D-E067-5D0B23078736}"/>
          </ac:spMkLst>
        </pc:spChg>
        <pc:cxnChg chg="add">
          <ac:chgData name="Adrienne Bannon" userId="53496ad3-ff1e-4472-89ff-60387f9eac4a" providerId="ADAL" clId="{816C7528-EBD8-40F3-B678-1158380B3375}" dt="2023-03-28T15:37:12.403" v="514" actId="11529"/>
          <ac:cxnSpMkLst>
            <pc:docMk/>
            <pc:sldMk cId="1224118585" sldId="259"/>
            <ac:cxnSpMk id="5" creationId="{CC0BB1CF-22F8-9869-622A-8F9A3E432789}"/>
          </ac:cxnSpMkLst>
        </pc:cxnChg>
        <pc:cxnChg chg="add">
          <ac:chgData name="Adrienne Bannon" userId="53496ad3-ff1e-4472-89ff-60387f9eac4a" providerId="ADAL" clId="{816C7528-EBD8-40F3-B678-1158380B3375}" dt="2023-03-28T15:37:27.176" v="515" actId="11529"/>
          <ac:cxnSpMkLst>
            <pc:docMk/>
            <pc:sldMk cId="1224118585" sldId="259"/>
            <ac:cxnSpMk id="7" creationId="{0DC455FC-4DC4-9AE3-4E8B-D88122214179}"/>
          </ac:cxnSpMkLst>
        </pc:cxnChg>
        <pc:cxnChg chg="add mod">
          <ac:chgData name="Adrienne Bannon" userId="53496ad3-ff1e-4472-89ff-60387f9eac4a" providerId="ADAL" clId="{816C7528-EBD8-40F3-B678-1158380B3375}" dt="2023-03-28T15:39:19.017" v="531" actId="1076"/>
          <ac:cxnSpMkLst>
            <pc:docMk/>
            <pc:sldMk cId="1224118585" sldId="259"/>
            <ac:cxnSpMk id="8" creationId="{6D91B7D1-FF7C-D286-F8E3-CB7B2A80DCC3}"/>
          </ac:cxnSpMkLst>
        </pc:cxnChg>
        <pc:cxnChg chg="add mod">
          <ac:chgData name="Adrienne Bannon" userId="53496ad3-ff1e-4472-89ff-60387f9eac4a" providerId="ADAL" clId="{816C7528-EBD8-40F3-B678-1158380B3375}" dt="2023-03-28T15:39:21.514" v="532" actId="1076"/>
          <ac:cxnSpMkLst>
            <pc:docMk/>
            <pc:sldMk cId="1224118585" sldId="259"/>
            <ac:cxnSpMk id="9" creationId="{4FD4F85C-7806-64B4-8C68-9BA718F039DE}"/>
          </ac:cxnSpMkLst>
        </pc:cxnChg>
        <pc:cxnChg chg="add mod">
          <ac:chgData name="Adrienne Bannon" userId="53496ad3-ff1e-4472-89ff-60387f9eac4a" providerId="ADAL" clId="{816C7528-EBD8-40F3-B678-1158380B3375}" dt="2023-03-28T15:39:23.990" v="533" actId="1076"/>
          <ac:cxnSpMkLst>
            <pc:docMk/>
            <pc:sldMk cId="1224118585" sldId="259"/>
            <ac:cxnSpMk id="12" creationId="{9E844D7D-E392-27C3-2535-F814554A68DD}"/>
          </ac:cxnSpMkLst>
        </pc:cxnChg>
        <pc:cxnChg chg="add mod">
          <ac:chgData name="Adrienne Bannon" userId="53496ad3-ff1e-4472-89ff-60387f9eac4a" providerId="ADAL" clId="{816C7528-EBD8-40F3-B678-1158380B3375}" dt="2023-03-28T15:39:06.103" v="528" actId="1076"/>
          <ac:cxnSpMkLst>
            <pc:docMk/>
            <pc:sldMk cId="1224118585" sldId="259"/>
            <ac:cxnSpMk id="13" creationId="{039629E2-649D-75FC-6EE5-35C95E468235}"/>
          </ac:cxnSpMkLst>
        </pc:cxnChg>
        <pc:cxnChg chg="add mod">
          <ac:chgData name="Adrienne Bannon" userId="53496ad3-ff1e-4472-89ff-60387f9eac4a" providerId="ADAL" clId="{816C7528-EBD8-40F3-B678-1158380B3375}" dt="2023-03-28T15:39:31.472" v="535" actId="1076"/>
          <ac:cxnSpMkLst>
            <pc:docMk/>
            <pc:sldMk cId="1224118585" sldId="259"/>
            <ac:cxnSpMk id="14" creationId="{48F8CDF4-3EE9-4224-39AE-714B829ACD0A}"/>
          </ac:cxnSpMkLst>
        </pc:cxnChg>
        <pc:cxnChg chg="add mod">
          <ac:chgData name="Adrienne Bannon" userId="53496ad3-ff1e-4472-89ff-60387f9eac4a" providerId="ADAL" clId="{816C7528-EBD8-40F3-B678-1158380B3375}" dt="2023-03-28T15:39:28.613" v="534" actId="1076"/>
          <ac:cxnSpMkLst>
            <pc:docMk/>
            <pc:sldMk cId="1224118585" sldId="259"/>
            <ac:cxnSpMk id="15" creationId="{EBB34ACE-6935-0299-CE54-0194246BCF2C}"/>
          </ac:cxnSpMkLst>
        </pc:cxnChg>
      </pc:sldChg>
      <pc:sldChg chg="modSp new mod">
        <pc:chgData name="Adrienne Bannon" userId="53496ad3-ff1e-4472-89ff-60387f9eac4a" providerId="ADAL" clId="{816C7528-EBD8-40F3-B678-1158380B3375}" dt="2023-03-28T17:53:14.755" v="1163" actId="20577"/>
        <pc:sldMkLst>
          <pc:docMk/>
          <pc:sldMk cId="1111624907" sldId="260"/>
        </pc:sldMkLst>
        <pc:spChg chg="mod">
          <ac:chgData name="Adrienne Bannon" userId="53496ad3-ff1e-4472-89ff-60387f9eac4a" providerId="ADAL" clId="{816C7528-EBD8-40F3-B678-1158380B3375}" dt="2023-03-28T15:41:23.410" v="700" actId="20577"/>
          <ac:spMkLst>
            <pc:docMk/>
            <pc:sldMk cId="1111624907" sldId="260"/>
            <ac:spMk id="2" creationId="{0E719DBF-0323-F1BA-3847-C960B2001D11}"/>
          </ac:spMkLst>
        </pc:spChg>
        <pc:spChg chg="mod">
          <ac:chgData name="Adrienne Bannon" userId="53496ad3-ff1e-4472-89ff-60387f9eac4a" providerId="ADAL" clId="{816C7528-EBD8-40F3-B678-1158380B3375}" dt="2023-03-28T17:53:14.755" v="1163" actId="20577"/>
          <ac:spMkLst>
            <pc:docMk/>
            <pc:sldMk cId="1111624907" sldId="260"/>
            <ac:spMk id="3" creationId="{874366ED-E149-11E1-3951-6D7457869F47}"/>
          </ac:spMkLst>
        </pc:spChg>
      </pc:sldChg>
      <pc:sldChg chg="modSp new mod">
        <pc:chgData name="Adrienne Bannon" userId="53496ad3-ff1e-4472-89ff-60387f9eac4a" providerId="ADAL" clId="{816C7528-EBD8-40F3-B678-1158380B3375}" dt="2023-03-28T17:56:05.227" v="1305" actId="5793"/>
        <pc:sldMkLst>
          <pc:docMk/>
          <pc:sldMk cId="4261625337" sldId="261"/>
        </pc:sldMkLst>
        <pc:spChg chg="mod">
          <ac:chgData name="Adrienne Bannon" userId="53496ad3-ff1e-4472-89ff-60387f9eac4a" providerId="ADAL" clId="{816C7528-EBD8-40F3-B678-1158380B3375}" dt="2023-03-28T17:54:09.369" v="1200" actId="20577"/>
          <ac:spMkLst>
            <pc:docMk/>
            <pc:sldMk cId="4261625337" sldId="261"/>
            <ac:spMk id="2" creationId="{006DA5A4-F9D3-DFF5-ED1D-D0A93D217FF3}"/>
          </ac:spMkLst>
        </pc:spChg>
        <pc:spChg chg="mod">
          <ac:chgData name="Adrienne Bannon" userId="53496ad3-ff1e-4472-89ff-60387f9eac4a" providerId="ADAL" clId="{816C7528-EBD8-40F3-B678-1158380B3375}" dt="2023-03-28T17:56:05.227" v="1305" actId="5793"/>
          <ac:spMkLst>
            <pc:docMk/>
            <pc:sldMk cId="4261625337" sldId="261"/>
            <ac:spMk id="3" creationId="{A1B4CCEC-FE9C-0CB3-102A-F16A9483B77A}"/>
          </ac:spMkLst>
        </pc:spChg>
      </pc:sldChg>
      <pc:sldChg chg="modSp new mod">
        <pc:chgData name="Adrienne Bannon" userId="53496ad3-ff1e-4472-89ff-60387f9eac4a" providerId="ADAL" clId="{816C7528-EBD8-40F3-B678-1158380B3375}" dt="2023-03-28T18:00:28.361" v="1536" actId="20577"/>
        <pc:sldMkLst>
          <pc:docMk/>
          <pc:sldMk cId="4114248939" sldId="262"/>
        </pc:sldMkLst>
        <pc:spChg chg="mod">
          <ac:chgData name="Adrienne Bannon" userId="53496ad3-ff1e-4472-89ff-60387f9eac4a" providerId="ADAL" clId="{816C7528-EBD8-40F3-B678-1158380B3375}" dt="2023-03-28T17:57:19.119" v="1345" actId="14100"/>
          <ac:spMkLst>
            <pc:docMk/>
            <pc:sldMk cId="4114248939" sldId="262"/>
            <ac:spMk id="2" creationId="{2012519D-B7D0-2635-2281-C36C437D1C54}"/>
          </ac:spMkLst>
        </pc:spChg>
        <pc:spChg chg="mod">
          <ac:chgData name="Adrienne Bannon" userId="53496ad3-ff1e-4472-89ff-60387f9eac4a" providerId="ADAL" clId="{816C7528-EBD8-40F3-B678-1158380B3375}" dt="2023-03-28T18:00:28.361" v="1536" actId="20577"/>
          <ac:spMkLst>
            <pc:docMk/>
            <pc:sldMk cId="4114248939" sldId="262"/>
            <ac:spMk id="3" creationId="{56C87C0A-6ECC-83A2-FC7F-DEBF1BE3171A}"/>
          </ac:spMkLst>
        </pc:spChg>
      </pc:sldChg>
      <pc:sldChg chg="modSp new mod">
        <pc:chgData name="Adrienne Bannon" userId="53496ad3-ff1e-4472-89ff-60387f9eac4a" providerId="ADAL" clId="{816C7528-EBD8-40F3-B678-1158380B3375}" dt="2023-03-28T18:01:55.772" v="1597" actId="20577"/>
        <pc:sldMkLst>
          <pc:docMk/>
          <pc:sldMk cId="3732331235" sldId="263"/>
        </pc:sldMkLst>
        <pc:spChg chg="mod">
          <ac:chgData name="Adrienne Bannon" userId="53496ad3-ff1e-4472-89ff-60387f9eac4a" providerId="ADAL" clId="{816C7528-EBD8-40F3-B678-1158380B3375}" dt="2023-03-28T18:01:07.627" v="1557" actId="27636"/>
          <ac:spMkLst>
            <pc:docMk/>
            <pc:sldMk cId="3732331235" sldId="263"/>
            <ac:spMk id="2" creationId="{005245B9-CFB4-760C-7ECF-393943CB77D5}"/>
          </ac:spMkLst>
        </pc:spChg>
        <pc:spChg chg="mod">
          <ac:chgData name="Adrienne Bannon" userId="53496ad3-ff1e-4472-89ff-60387f9eac4a" providerId="ADAL" clId="{816C7528-EBD8-40F3-B678-1158380B3375}" dt="2023-03-28T18:01:55.772" v="1597" actId="20577"/>
          <ac:spMkLst>
            <pc:docMk/>
            <pc:sldMk cId="3732331235" sldId="263"/>
            <ac:spMk id="3" creationId="{93605351-FD8E-03FB-F08A-5B4247109449}"/>
          </ac:spMkLst>
        </pc:spChg>
      </pc:sldChg>
      <pc:sldChg chg="modSp new mod">
        <pc:chgData name="Adrienne Bannon" userId="53496ad3-ff1e-4472-89ff-60387f9eac4a" providerId="ADAL" clId="{816C7528-EBD8-40F3-B678-1158380B3375}" dt="2023-03-28T18:19:35.356" v="1889" actId="20577"/>
        <pc:sldMkLst>
          <pc:docMk/>
          <pc:sldMk cId="3253021547" sldId="264"/>
        </pc:sldMkLst>
        <pc:spChg chg="mod">
          <ac:chgData name="Adrienne Bannon" userId="53496ad3-ff1e-4472-89ff-60387f9eac4a" providerId="ADAL" clId="{816C7528-EBD8-40F3-B678-1158380B3375}" dt="2023-03-28T18:02:28.588" v="1623" actId="27636"/>
          <ac:spMkLst>
            <pc:docMk/>
            <pc:sldMk cId="3253021547" sldId="264"/>
            <ac:spMk id="2" creationId="{189D8ED1-DF88-A2D2-6A5E-91A0F55A391E}"/>
          </ac:spMkLst>
        </pc:spChg>
        <pc:spChg chg="mod">
          <ac:chgData name="Adrienne Bannon" userId="53496ad3-ff1e-4472-89ff-60387f9eac4a" providerId="ADAL" clId="{816C7528-EBD8-40F3-B678-1158380B3375}" dt="2023-03-28T18:19:35.356" v="1889" actId="20577"/>
          <ac:spMkLst>
            <pc:docMk/>
            <pc:sldMk cId="3253021547" sldId="264"/>
            <ac:spMk id="3" creationId="{E160EC99-FB3F-0415-922D-9E6B49E26639}"/>
          </ac:spMkLst>
        </pc:spChg>
      </pc:sldChg>
      <pc:sldChg chg="modSp new mod">
        <pc:chgData name="Adrienne Bannon" userId="53496ad3-ff1e-4472-89ff-60387f9eac4a" providerId="ADAL" clId="{816C7528-EBD8-40F3-B678-1158380B3375}" dt="2023-03-29T17:20:59.807" v="2199" actId="20577"/>
        <pc:sldMkLst>
          <pc:docMk/>
          <pc:sldMk cId="806277406" sldId="265"/>
        </pc:sldMkLst>
        <pc:spChg chg="mod">
          <ac:chgData name="Adrienne Bannon" userId="53496ad3-ff1e-4472-89ff-60387f9eac4a" providerId="ADAL" clId="{816C7528-EBD8-40F3-B678-1158380B3375}" dt="2023-03-28T18:20:53.626" v="1911" actId="14100"/>
          <ac:spMkLst>
            <pc:docMk/>
            <pc:sldMk cId="806277406" sldId="265"/>
            <ac:spMk id="2" creationId="{D238FD1B-3D96-BF6A-3007-80766907686B}"/>
          </ac:spMkLst>
        </pc:spChg>
        <pc:spChg chg="mod">
          <ac:chgData name="Adrienne Bannon" userId="53496ad3-ff1e-4472-89ff-60387f9eac4a" providerId="ADAL" clId="{816C7528-EBD8-40F3-B678-1158380B3375}" dt="2023-03-29T17:20:59.807" v="2199" actId="20577"/>
          <ac:spMkLst>
            <pc:docMk/>
            <pc:sldMk cId="806277406" sldId="265"/>
            <ac:spMk id="3" creationId="{02CCB2D2-FF4D-1377-A9D7-1D0AC80C0650}"/>
          </ac:spMkLst>
        </pc:spChg>
      </pc:sldChg>
      <pc:sldChg chg="modSp new mod">
        <pc:chgData name="Adrienne Bannon" userId="53496ad3-ff1e-4472-89ff-60387f9eac4a" providerId="ADAL" clId="{816C7528-EBD8-40F3-B678-1158380B3375}" dt="2023-03-29T17:26:35.630" v="2689" actId="20577"/>
        <pc:sldMkLst>
          <pc:docMk/>
          <pc:sldMk cId="2416112827" sldId="266"/>
        </pc:sldMkLst>
        <pc:spChg chg="mod">
          <ac:chgData name="Adrienne Bannon" userId="53496ad3-ff1e-4472-89ff-60387f9eac4a" providerId="ADAL" clId="{816C7528-EBD8-40F3-B678-1158380B3375}" dt="2023-03-29T17:22:21.912" v="2228" actId="27636"/>
          <ac:spMkLst>
            <pc:docMk/>
            <pc:sldMk cId="2416112827" sldId="266"/>
            <ac:spMk id="2" creationId="{D7C39FA5-233A-B1F1-2100-4D8D7D07206B}"/>
          </ac:spMkLst>
        </pc:spChg>
        <pc:spChg chg="mod">
          <ac:chgData name="Adrienne Bannon" userId="53496ad3-ff1e-4472-89ff-60387f9eac4a" providerId="ADAL" clId="{816C7528-EBD8-40F3-B678-1158380B3375}" dt="2023-03-29T17:26:35.630" v="2689" actId="20577"/>
          <ac:spMkLst>
            <pc:docMk/>
            <pc:sldMk cId="2416112827" sldId="266"/>
            <ac:spMk id="3" creationId="{6B96C730-1BC9-351A-1CBB-DFFCAE944D48}"/>
          </ac:spMkLst>
        </pc:spChg>
      </pc:sldChg>
      <pc:sldChg chg="modSp new mod">
        <pc:chgData name="Adrienne Bannon" userId="53496ad3-ff1e-4472-89ff-60387f9eac4a" providerId="ADAL" clId="{816C7528-EBD8-40F3-B678-1158380B3375}" dt="2023-03-29T17:32:13.895" v="3137" actId="20577"/>
        <pc:sldMkLst>
          <pc:docMk/>
          <pc:sldMk cId="292460684" sldId="267"/>
        </pc:sldMkLst>
        <pc:spChg chg="mod">
          <ac:chgData name="Adrienne Bannon" userId="53496ad3-ff1e-4472-89ff-60387f9eac4a" providerId="ADAL" clId="{816C7528-EBD8-40F3-B678-1158380B3375}" dt="2023-03-29T17:27:27.432" v="2748" actId="27636"/>
          <ac:spMkLst>
            <pc:docMk/>
            <pc:sldMk cId="292460684" sldId="267"/>
            <ac:spMk id="2" creationId="{943E1CC9-F92D-9781-252E-FEF1FB0929A1}"/>
          </ac:spMkLst>
        </pc:spChg>
        <pc:spChg chg="mod">
          <ac:chgData name="Adrienne Bannon" userId="53496ad3-ff1e-4472-89ff-60387f9eac4a" providerId="ADAL" clId="{816C7528-EBD8-40F3-B678-1158380B3375}" dt="2023-03-29T17:32:13.895" v="3137" actId="20577"/>
          <ac:spMkLst>
            <pc:docMk/>
            <pc:sldMk cId="292460684" sldId="267"/>
            <ac:spMk id="3" creationId="{C366CBC0-B3D9-317E-DB70-13FF93605EB5}"/>
          </ac:spMkLst>
        </pc:spChg>
      </pc:sldChg>
      <pc:sldChg chg="modSp new mod">
        <pc:chgData name="Adrienne Bannon" userId="53496ad3-ff1e-4472-89ff-60387f9eac4a" providerId="ADAL" clId="{816C7528-EBD8-40F3-B678-1158380B3375}" dt="2023-03-29T17:41:23.108" v="3565" actId="20577"/>
        <pc:sldMkLst>
          <pc:docMk/>
          <pc:sldMk cId="3834189389" sldId="268"/>
        </pc:sldMkLst>
        <pc:spChg chg="mod">
          <ac:chgData name="Adrienne Bannon" userId="53496ad3-ff1e-4472-89ff-60387f9eac4a" providerId="ADAL" clId="{816C7528-EBD8-40F3-B678-1158380B3375}" dt="2023-03-29T17:37:01.583" v="3193" actId="27636"/>
          <ac:spMkLst>
            <pc:docMk/>
            <pc:sldMk cId="3834189389" sldId="268"/>
            <ac:spMk id="2" creationId="{12A8B33B-67BE-8417-3406-D7F36DC72071}"/>
          </ac:spMkLst>
        </pc:spChg>
        <pc:spChg chg="mod">
          <ac:chgData name="Adrienne Bannon" userId="53496ad3-ff1e-4472-89ff-60387f9eac4a" providerId="ADAL" clId="{816C7528-EBD8-40F3-B678-1158380B3375}" dt="2023-03-29T17:41:23.108" v="3565" actId="20577"/>
          <ac:spMkLst>
            <pc:docMk/>
            <pc:sldMk cId="3834189389" sldId="268"/>
            <ac:spMk id="3" creationId="{51362439-EE46-F11A-77B1-C9C321EE3B0D}"/>
          </ac:spMkLst>
        </pc:spChg>
      </pc:sldChg>
      <pc:sldChg chg="delSp modSp new mod">
        <pc:chgData name="Adrienne Bannon" userId="53496ad3-ff1e-4472-89ff-60387f9eac4a" providerId="ADAL" clId="{816C7528-EBD8-40F3-B678-1158380B3375}" dt="2023-03-29T17:50:39.617" v="3614" actId="478"/>
        <pc:sldMkLst>
          <pc:docMk/>
          <pc:sldMk cId="1640075589" sldId="269"/>
        </pc:sldMkLst>
        <pc:spChg chg="mod">
          <ac:chgData name="Adrienne Bannon" userId="53496ad3-ff1e-4472-89ff-60387f9eac4a" providerId="ADAL" clId="{816C7528-EBD8-40F3-B678-1158380B3375}" dt="2023-03-29T17:50:36.793" v="3613" actId="14100"/>
          <ac:spMkLst>
            <pc:docMk/>
            <pc:sldMk cId="1640075589" sldId="269"/>
            <ac:spMk id="2" creationId="{FAB6B37E-57A0-251B-57D0-86BBAA80824F}"/>
          </ac:spMkLst>
        </pc:spChg>
        <pc:spChg chg="del">
          <ac:chgData name="Adrienne Bannon" userId="53496ad3-ff1e-4472-89ff-60387f9eac4a" providerId="ADAL" clId="{816C7528-EBD8-40F3-B678-1158380B3375}" dt="2023-03-29T17:50:39.617" v="3614" actId="478"/>
          <ac:spMkLst>
            <pc:docMk/>
            <pc:sldMk cId="1640075589" sldId="269"/>
            <ac:spMk id="3" creationId="{8D843521-311F-348D-8D07-5D8C3B5272A3}"/>
          </ac:spMkLst>
        </pc:spChg>
      </pc:sldChg>
      <pc:sldChg chg="modSp new mod">
        <pc:chgData name="Adrienne Bannon" userId="53496ad3-ff1e-4472-89ff-60387f9eac4a" providerId="ADAL" clId="{816C7528-EBD8-40F3-B678-1158380B3375}" dt="2023-03-29T17:51:30.820" v="3656" actId="5793"/>
        <pc:sldMkLst>
          <pc:docMk/>
          <pc:sldMk cId="1329012508" sldId="270"/>
        </pc:sldMkLst>
        <pc:spChg chg="mod">
          <ac:chgData name="Adrienne Bannon" userId="53496ad3-ff1e-4472-89ff-60387f9eac4a" providerId="ADAL" clId="{816C7528-EBD8-40F3-B678-1158380B3375}" dt="2023-03-29T17:51:29.587" v="3655" actId="14100"/>
          <ac:spMkLst>
            <pc:docMk/>
            <pc:sldMk cId="1329012508" sldId="270"/>
            <ac:spMk id="2" creationId="{5BE1DDD9-4DC1-3830-B98A-6C967EABAFB9}"/>
          </ac:spMkLst>
        </pc:spChg>
        <pc:spChg chg="mod">
          <ac:chgData name="Adrienne Bannon" userId="53496ad3-ff1e-4472-89ff-60387f9eac4a" providerId="ADAL" clId="{816C7528-EBD8-40F3-B678-1158380B3375}" dt="2023-03-29T17:51:30.820" v="3656" actId="5793"/>
          <ac:spMkLst>
            <pc:docMk/>
            <pc:sldMk cId="1329012508" sldId="270"/>
            <ac:spMk id="3" creationId="{8DA0A47A-CDF9-DEA3-54B7-E673C88A5EE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BF9E9-B823-4B57-F29A-EAB195D753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62E01D-CF10-DC7E-5B3E-3895E42F7E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BA73B-6484-14EE-90AF-EE4FCCC72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66A-3B74-446E-A4CD-B2D2EFC421B2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8A9A2-85D3-D437-D63F-E1918C8D9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E036-B331-3314-4FC9-5AE4943F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662C-A657-449A-8F57-E27390D3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3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AA8AB-F9B0-9A1B-A925-6DBDD7EA6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C6BCD1-0BD8-98B8-CCDE-2828741458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79430-FA84-2769-5F69-F2E8D01FF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66A-3B74-446E-A4CD-B2D2EFC421B2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E6C1A-0A45-10CB-EB7B-EEF372614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EB3AC-DA90-C6D6-858B-61A52C36F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662C-A657-449A-8F57-E27390D3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76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675E7C-7B0D-4B2F-5311-9AD8863E44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25C9E4-560E-B6C6-67A0-D1DD691CE3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FD056-44FF-3FED-16D3-5EDB014FF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66A-3B74-446E-A4CD-B2D2EFC421B2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3D490-0E41-1059-081F-37CB2730D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97084-482B-A0DF-C5C7-D84FA4E5D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662C-A657-449A-8F57-E27390D3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5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16D5D-B3A7-0B83-D65A-9F201F9D7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4A6B3-50E3-BAA9-4757-FA5A3B055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0041C-B7FB-9E08-DCD2-3123494E1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66A-3B74-446E-A4CD-B2D2EFC421B2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6E399-657A-727C-FBC2-978356CA9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A1C1-CCAE-66F3-8F65-C04FBA2F3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662C-A657-449A-8F57-E27390D3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77F6A-CBC7-9637-64D3-1564C21A4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3920E1-1CD0-DE7E-954F-7A77087A7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8D4A0-7F0A-FE1C-6CFD-512170F08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66A-3B74-446E-A4CD-B2D2EFC421B2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1E064-1F17-4221-1232-0F7B346FD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7FAF8-FF3C-764F-B585-9A55C63B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662C-A657-449A-8F57-E27390D3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7F2A1-386E-A3F8-31BD-072CA98B0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437C7-34EE-30E1-0B08-C9A231976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1C87C-4E8B-6BE0-F516-D35EDA06C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BAD47-E747-88A5-667B-0042325D3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66A-3B74-446E-A4CD-B2D2EFC421B2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13BF1-B46A-4E39-B864-8C0C6DEA6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FB4980-C45B-4389-36C4-9834E0303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662C-A657-449A-8F57-E27390D3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29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374E6-557A-797C-48A9-5E4DF3184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FB7106-D029-20EA-252B-B0B5D8EB4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46695-5EDB-605E-859E-6ED51DDBE7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8D9396-BD0F-ED3C-3A18-2D4D5DB970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5C4592-922E-B2EC-7466-4DDFE1D98D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5CDA06-3A65-BFDC-A07B-3A3F1C760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66A-3B74-446E-A4CD-B2D2EFC421B2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D2451D-2487-55F3-C32E-5077C07DD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DAA3D9-3FE4-0305-17E8-41629E824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662C-A657-449A-8F57-E27390D3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1C61C-137D-4D75-86C5-39304F987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5BA040-46B8-CB45-AFF8-7F6C86151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66A-3B74-446E-A4CD-B2D2EFC421B2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308D3B-569E-9288-3526-6EEDDA66A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64E05A-24B2-EBCB-2325-25AD7088B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662C-A657-449A-8F57-E27390D3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62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1509FF-9BC2-1D2E-6315-BCC14B3EE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66A-3B74-446E-A4CD-B2D2EFC421B2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026044-10C8-AA64-5B3D-6B3DBB160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880E8-6DA8-7FA9-6D1A-2F152A048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662C-A657-449A-8F57-E27390D3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87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471F5-3308-61BB-D33D-65A265494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880CC-4804-1E76-A090-F0E40F23E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932978-D615-7CC8-7000-AF143578E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1DB228-1F92-2BD8-02C4-8C05FA40E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66A-3B74-446E-A4CD-B2D2EFC421B2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F3882C-8797-1684-2457-31A2207D0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26A452-A5B7-DC42-F54B-0B581BB1D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662C-A657-449A-8F57-E27390D3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5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CCEF2-EF52-6D1E-7CED-572F7E3F2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D0BD7B-D9E5-5702-A5D5-D8A6D773D6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74E0F8-D159-0110-ECE8-43BBE306D2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FA1882-F2C9-A143-E5DD-33B8A9C1B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D266A-3B74-446E-A4CD-B2D2EFC421B2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71F29-6A5E-74DC-F2C6-83D692A00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DDF853-8B4C-ABE7-8EEC-BFCED6103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F662C-A657-449A-8F57-E27390D3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7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9262AF-E907-1100-0D96-A08F89AD3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B78E81-8DE3-BA9E-C003-AC4FFEAEB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4BF5A-D260-ADE5-5289-6E9470C07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D266A-3B74-446E-A4CD-B2D2EFC421B2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1254E-64A1-60B9-3438-8778274B55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CB666-2B43-6FA3-4984-836A8AF7E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F662C-A657-449A-8F57-E27390D3A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85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1DAFC-7F69-73D7-CDBF-708A9B3B1F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721" y="1041400"/>
            <a:ext cx="10668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2-3 Notes</a:t>
            </a:r>
            <a:br>
              <a:rPr lang="en-US" dirty="0"/>
            </a:br>
            <a:r>
              <a:rPr lang="en-US" dirty="0"/>
              <a:t>Polynomial Function and Their Graphs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5ADC5A-28C0-2FBB-707A-05AAAD2855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31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8FD1B-3D96-BF6A-3007-807669076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2509"/>
            <a:ext cx="10515600" cy="633847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6 page 294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B2D2-FF4D-1377-A9D7-1D0AC80C0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364" y="966356"/>
            <a:ext cx="10626436" cy="5210607"/>
          </a:xfrm>
        </p:spPr>
        <p:txBody>
          <a:bodyPr/>
          <a:lstStyle/>
          <a:p>
            <a:r>
              <a:rPr lang="en-US" dirty="0"/>
              <a:t>Find the zeros of f(x) = (x+1)(2x-3)² and give the multiplicity of each zero. State whether the graph crosses the x-axis or touches the x-axis and turns around at each zero.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Checkpoint 6: f(x) = -4(x + ½)²(x-5)³</a:t>
            </a:r>
          </a:p>
        </p:txBody>
      </p:sp>
    </p:spTree>
    <p:extLst>
      <p:ext uri="{BB962C8B-B14F-4D97-AF65-F5344CB8AC3E}">
        <p14:creationId xmlns:p14="http://schemas.microsoft.com/office/powerpoint/2010/main" val="806277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39FA5-233A-B1F1-2100-4D8D7D072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65126"/>
            <a:ext cx="11010900" cy="694748"/>
          </a:xfrm>
        </p:spPr>
        <p:txBody>
          <a:bodyPr>
            <a:normAutofit fontScale="90000"/>
          </a:bodyPr>
          <a:lstStyle/>
          <a:p>
            <a:r>
              <a:rPr lang="en-US" dirty="0"/>
              <a:t>Intermediate Value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C730-1BC9-351A-1CBB-DFFCAE944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987136"/>
            <a:ext cx="11010900" cy="5189827"/>
          </a:xfrm>
        </p:spPr>
        <p:txBody>
          <a:bodyPr/>
          <a:lstStyle/>
          <a:p>
            <a:r>
              <a:rPr lang="en-US" dirty="0"/>
              <a:t>The Intermediate Value Theorem tells us of the existence of real zeros. </a:t>
            </a:r>
          </a:p>
          <a:p>
            <a:r>
              <a:rPr lang="en-US" dirty="0"/>
              <a:t>Theorem: Let there be a polynomial function, f. If f(a) and f(b) have opposite signs, then there is at least one zero between a and b.</a:t>
            </a:r>
          </a:p>
          <a:p>
            <a:endParaRPr lang="en-US" dirty="0"/>
          </a:p>
          <a:p>
            <a:r>
              <a:rPr lang="en-US" dirty="0"/>
              <a:t>Example 7 page 294 – Show that the polynomial function f(x)=x³ -2x -5 has a real zero between 2 and 3.</a:t>
            </a:r>
          </a:p>
        </p:txBody>
      </p:sp>
    </p:spTree>
    <p:extLst>
      <p:ext uri="{BB962C8B-B14F-4D97-AF65-F5344CB8AC3E}">
        <p14:creationId xmlns:p14="http://schemas.microsoft.com/office/powerpoint/2010/main" val="2416112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E1CC9-F92D-9781-252E-FEF1FB09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365125"/>
            <a:ext cx="10938164" cy="622011"/>
          </a:xfrm>
        </p:spPr>
        <p:txBody>
          <a:bodyPr>
            <a:normAutofit fontScale="90000"/>
          </a:bodyPr>
          <a:lstStyle/>
          <a:p>
            <a:r>
              <a:rPr lang="en-US" dirty="0"/>
              <a:t>Turning Points of Polynomial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6CBC0-B3D9-317E-DB70-13FF93605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1059873"/>
            <a:ext cx="10938164" cy="5117090"/>
          </a:xfrm>
        </p:spPr>
        <p:txBody>
          <a:bodyPr/>
          <a:lstStyle/>
          <a:p>
            <a:r>
              <a:rPr lang="en-US" dirty="0"/>
              <a:t>Turning Point: A smooth curve on a graph. </a:t>
            </a:r>
          </a:p>
          <a:p>
            <a:pPr marL="2286000" lvl="5" indent="0">
              <a:buNone/>
            </a:pPr>
            <a:r>
              <a:rPr lang="en-US" sz="2800" dirty="0"/>
              <a:t>A transfer of direction from increasing to decreasing or decreasing to increasing.</a:t>
            </a:r>
          </a:p>
          <a:p>
            <a:r>
              <a:rPr lang="en-US" dirty="0"/>
              <a:t> If f is a polynomial function of degree n, then the graph of f has at most n-1 turning points.</a:t>
            </a:r>
          </a:p>
          <a:p>
            <a:endParaRPr lang="en-US" dirty="0"/>
          </a:p>
          <a:p>
            <a:r>
              <a:rPr lang="en-US" dirty="0"/>
              <a:t>For example: f(x) = x⁵ - 6x³ + 8x + 1 has 4 turning points</a:t>
            </a:r>
          </a:p>
          <a:p>
            <a:pPr marL="0" indent="0">
              <a:buNone/>
            </a:pPr>
            <a:r>
              <a:rPr lang="en-US" dirty="0"/>
              <a:t>       Figure 2.22 page 295</a:t>
            </a:r>
          </a:p>
        </p:txBody>
      </p:sp>
    </p:spTree>
    <p:extLst>
      <p:ext uri="{BB962C8B-B14F-4D97-AF65-F5344CB8AC3E}">
        <p14:creationId xmlns:p14="http://schemas.microsoft.com/office/powerpoint/2010/main" val="292460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8B33B-67BE-8417-3406-D7F36DC72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09" y="365126"/>
            <a:ext cx="10906991" cy="559666"/>
          </a:xfrm>
        </p:spPr>
        <p:txBody>
          <a:bodyPr>
            <a:normAutofit fontScale="90000"/>
          </a:bodyPr>
          <a:lstStyle/>
          <a:p>
            <a:r>
              <a:rPr lang="en-US" dirty="0"/>
              <a:t>Graphing a Polynomial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62439-EE46-F11A-77B1-C9C321EE3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09" y="1007918"/>
            <a:ext cx="10906991" cy="5169045"/>
          </a:xfrm>
        </p:spPr>
        <p:txBody>
          <a:bodyPr/>
          <a:lstStyle/>
          <a:p>
            <a:r>
              <a:rPr lang="en-US" dirty="0"/>
              <a:t>Step 1: Use the Leading Coefficient Test to determine end behavior</a:t>
            </a:r>
          </a:p>
          <a:p>
            <a:r>
              <a:rPr lang="en-US" dirty="0"/>
              <a:t>Step 2: Find the x-intercepts and their multiplicities</a:t>
            </a:r>
          </a:p>
          <a:p>
            <a:r>
              <a:rPr lang="en-US" dirty="0"/>
              <a:t>Step 3: Find the y-intercept</a:t>
            </a:r>
          </a:p>
          <a:p>
            <a:r>
              <a:rPr lang="en-US" dirty="0"/>
              <a:t>Step 4: Use symmetry to help draw the graph</a:t>
            </a:r>
          </a:p>
          <a:p>
            <a:pPr marL="0" indent="0">
              <a:buNone/>
            </a:pPr>
            <a:r>
              <a:rPr lang="en-US" dirty="0"/>
              <a:t>		y-axis ---- f(-x) = f(x)</a:t>
            </a:r>
          </a:p>
          <a:p>
            <a:pPr marL="0" indent="0">
              <a:buNone/>
            </a:pPr>
            <a:r>
              <a:rPr lang="en-US" dirty="0"/>
              <a:t>		Origin ---- f(-x) = -f(x)</a:t>
            </a:r>
          </a:p>
          <a:p>
            <a:r>
              <a:rPr lang="en-US" dirty="0"/>
              <a:t>Step 5: Find the number of turning points</a:t>
            </a:r>
          </a:p>
          <a:p>
            <a:r>
              <a:rPr lang="en-US" dirty="0"/>
              <a:t>Step 6: Graph the polynomial function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89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6B37E-57A0-251B-57D0-86BBAA808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n-US" dirty="0"/>
              <a:t>Example 8 – Graph f(x) = x⁴ - 2x² + 1</a:t>
            </a:r>
          </a:p>
        </p:txBody>
      </p:sp>
    </p:spTree>
    <p:extLst>
      <p:ext uri="{BB962C8B-B14F-4D97-AF65-F5344CB8AC3E}">
        <p14:creationId xmlns:p14="http://schemas.microsoft.com/office/powerpoint/2010/main" val="1640075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1DDD9-4DC1-3830-B98A-6C967EABA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9048"/>
          </a:xfrm>
        </p:spPr>
        <p:txBody>
          <a:bodyPr/>
          <a:lstStyle/>
          <a:p>
            <a:r>
              <a:rPr lang="en-US" dirty="0"/>
              <a:t>Checkpoint 8 – Graph f(x) = x³ - 3x²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0A47A-CDF9-DEA3-54B7-E673C88A5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012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2925B-55FC-C3E5-1955-B2CF0CDF2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368"/>
          </a:xfrm>
        </p:spPr>
        <p:txBody>
          <a:bodyPr/>
          <a:lstStyle/>
          <a:p>
            <a:r>
              <a:rPr lang="en-US" dirty="0"/>
              <a:t>Definition of a Polynomial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1C230-C316-643D-D0C4-5F87B8F3D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259" y="1349107"/>
            <a:ext cx="11100516" cy="4351338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highlight>
                  <a:srgbClr val="FFFF00"/>
                </a:highlight>
              </a:rPr>
              <a:t>polynomial function</a:t>
            </a:r>
            <a:r>
              <a:rPr lang="en-US" dirty="0"/>
              <a:t> is a function that has an exponent higher than 2.</a:t>
            </a:r>
          </a:p>
          <a:p>
            <a:r>
              <a:rPr lang="en-US" dirty="0"/>
              <a:t>The coefficient of the variable of the highest power is called the </a:t>
            </a:r>
            <a:r>
              <a:rPr lang="en-US" dirty="0">
                <a:highlight>
                  <a:srgbClr val="FFFF00"/>
                </a:highlight>
              </a:rPr>
              <a:t>leading coefficient.</a:t>
            </a:r>
          </a:p>
          <a:p>
            <a:pPr marL="0" indent="0">
              <a:buNone/>
            </a:pPr>
            <a:r>
              <a:rPr lang="en-US" dirty="0"/>
              <a:t>       Example: f(x) = -49x³ + 806x² + 3776x +2503</a:t>
            </a:r>
          </a:p>
          <a:p>
            <a:pPr marL="0" indent="0">
              <a:buNone/>
            </a:pPr>
            <a:r>
              <a:rPr lang="en-US" dirty="0"/>
              <a:t>		**This is a polynomial function of </a:t>
            </a:r>
            <a:r>
              <a:rPr lang="en-US"/>
              <a:t>degree 3 </a:t>
            </a:r>
            <a:r>
              <a:rPr lang="en-US" dirty="0"/>
              <a:t>with a leading 		coefficient of </a:t>
            </a:r>
            <a:r>
              <a:rPr lang="en-US"/>
              <a:t>-49.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278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C1C5A-A9DC-50C8-0FCA-7CA7FE7E1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 and Continuous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E7763-C24D-8847-2512-9E66102DF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Polynomial functions of degree 2 or higher have graphs that are smooth and continuous!</a:t>
            </a:r>
          </a:p>
          <a:p>
            <a:r>
              <a:rPr lang="en-US" dirty="0"/>
              <a:t>Smooth: Graphs contain only rounded curves – no points</a:t>
            </a:r>
          </a:p>
          <a:p>
            <a:r>
              <a:rPr lang="en-US" dirty="0"/>
              <a:t>Continuous: no breaks – can be drawn without lifting your pencil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Examples: Figure 2.12  </a:t>
            </a:r>
            <a:r>
              <a:rPr lang="en-US" dirty="0" err="1"/>
              <a:t>pg</a:t>
            </a:r>
            <a:r>
              <a:rPr lang="en-US" dirty="0"/>
              <a:t> 289</a:t>
            </a:r>
          </a:p>
        </p:txBody>
      </p:sp>
    </p:spTree>
    <p:extLst>
      <p:ext uri="{BB962C8B-B14F-4D97-AF65-F5344CB8AC3E}">
        <p14:creationId xmlns:p14="http://schemas.microsoft.com/office/powerpoint/2010/main" val="47033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99649-795F-904C-22D5-CC1CDD8B6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1393"/>
          </a:xfrm>
        </p:spPr>
        <p:txBody>
          <a:bodyPr/>
          <a:lstStyle/>
          <a:p>
            <a:r>
              <a:rPr lang="en-US" dirty="0"/>
              <a:t>End Behavior of Polynomial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E2697-79DD-38E8-6B8E-E650488EE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1" y="1236518"/>
            <a:ext cx="10771909" cy="5372100"/>
          </a:xfrm>
        </p:spPr>
        <p:txBody>
          <a:bodyPr/>
          <a:lstStyle/>
          <a:p>
            <a:r>
              <a:rPr lang="en-US" dirty="0"/>
              <a:t>End Behavior: the behavior of a graph of a function to the far left or the far right. </a:t>
            </a:r>
          </a:p>
          <a:p>
            <a:pPr marL="0" indent="0">
              <a:buNone/>
            </a:pPr>
            <a:r>
              <a:rPr lang="en-US" dirty="0"/>
              <a:t>	There are 4 possible scenarios of end behavior. (page 290)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Study Tip: Odd-degree functions have graphs with opposite behavior. Even-degree functions have graphs with the same behavior.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C0BB1CF-22F8-9869-622A-8F9A3E432789}"/>
              </a:ext>
            </a:extLst>
          </p:cNvPr>
          <p:cNvCxnSpPr/>
          <p:nvPr/>
        </p:nvCxnSpPr>
        <p:spPr>
          <a:xfrm>
            <a:off x="1735282" y="2940627"/>
            <a:ext cx="0" cy="18391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DC455FC-4DC4-9AE3-4E8B-D88122214179}"/>
              </a:ext>
            </a:extLst>
          </p:cNvPr>
          <p:cNvCxnSpPr/>
          <p:nvPr/>
        </p:nvCxnSpPr>
        <p:spPr>
          <a:xfrm>
            <a:off x="924791" y="3813464"/>
            <a:ext cx="155863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D91B7D1-FF7C-D286-F8E3-CB7B2A80DCC3}"/>
              </a:ext>
            </a:extLst>
          </p:cNvPr>
          <p:cNvCxnSpPr/>
          <p:nvPr/>
        </p:nvCxnSpPr>
        <p:spPr>
          <a:xfrm>
            <a:off x="4238626" y="2940627"/>
            <a:ext cx="0" cy="18391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FD4F85C-7806-64B4-8C68-9BA718F039DE}"/>
              </a:ext>
            </a:extLst>
          </p:cNvPr>
          <p:cNvCxnSpPr/>
          <p:nvPr/>
        </p:nvCxnSpPr>
        <p:spPr>
          <a:xfrm>
            <a:off x="3604781" y="3813464"/>
            <a:ext cx="155863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11D6018-85FC-1A0D-E067-5D0B23078736}"/>
              </a:ext>
            </a:extLst>
          </p:cNvPr>
          <p:cNvSpPr txBox="1"/>
          <p:nvPr/>
        </p:nvSpPr>
        <p:spPr>
          <a:xfrm>
            <a:off x="3047134" y="3244334"/>
            <a:ext cx="60942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1601 West 23rd Street</a:t>
            </a:r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E844D7D-E392-27C3-2535-F814554A68DD}"/>
              </a:ext>
            </a:extLst>
          </p:cNvPr>
          <p:cNvCxnSpPr/>
          <p:nvPr/>
        </p:nvCxnSpPr>
        <p:spPr>
          <a:xfrm>
            <a:off x="6753225" y="2893868"/>
            <a:ext cx="0" cy="18391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39629E2-649D-75FC-6EE5-35C95E468235}"/>
              </a:ext>
            </a:extLst>
          </p:cNvPr>
          <p:cNvCxnSpPr/>
          <p:nvPr/>
        </p:nvCxnSpPr>
        <p:spPr>
          <a:xfrm>
            <a:off x="5967845" y="3728603"/>
            <a:ext cx="155863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8F8CDF4-3EE9-4224-39AE-714B829ACD0A}"/>
              </a:ext>
            </a:extLst>
          </p:cNvPr>
          <p:cNvCxnSpPr/>
          <p:nvPr/>
        </p:nvCxnSpPr>
        <p:spPr>
          <a:xfrm>
            <a:off x="9175172" y="2893867"/>
            <a:ext cx="0" cy="18391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BB34ACE-6935-0299-CE54-0194246BCF2C}"/>
              </a:ext>
            </a:extLst>
          </p:cNvPr>
          <p:cNvCxnSpPr/>
          <p:nvPr/>
        </p:nvCxnSpPr>
        <p:spPr>
          <a:xfrm>
            <a:off x="8464261" y="3742456"/>
            <a:ext cx="155863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118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19DBF-0323-F1BA-3847-C960B2001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Leading Coefficient Test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366ED-E149-11E1-3951-6D7457869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45" y="1392381"/>
            <a:ext cx="10834255" cy="4784581"/>
          </a:xfrm>
        </p:spPr>
        <p:txBody>
          <a:bodyPr/>
          <a:lstStyle/>
          <a:p>
            <a:r>
              <a:rPr lang="en-US" dirty="0"/>
              <a:t>The Leading Coefficient Test is used to determine end behavior of a polynomial function. </a:t>
            </a:r>
          </a:p>
          <a:p>
            <a:r>
              <a:rPr lang="en-US" dirty="0"/>
              <a:t>ODD EXPONENT (Think of x³)</a:t>
            </a:r>
          </a:p>
          <a:p>
            <a:pPr marL="0" indent="0">
              <a:buNone/>
            </a:pPr>
            <a:r>
              <a:rPr lang="en-US" dirty="0"/>
              <a:t>	If Leading Coefficient is positive, then graph falls left and rises right</a:t>
            </a:r>
          </a:p>
          <a:p>
            <a:pPr marL="0" indent="0">
              <a:buNone/>
            </a:pPr>
            <a:r>
              <a:rPr lang="en-US" dirty="0"/>
              <a:t>	If Leading Coefficient is negative, then graph rises left and falls right</a:t>
            </a:r>
          </a:p>
          <a:p>
            <a:endParaRPr lang="en-US" dirty="0"/>
          </a:p>
          <a:p>
            <a:r>
              <a:rPr lang="en-US" dirty="0"/>
              <a:t>EVEN EXPONENT (Think of x²)</a:t>
            </a:r>
          </a:p>
          <a:p>
            <a:pPr marL="0" indent="0">
              <a:buNone/>
            </a:pPr>
            <a:r>
              <a:rPr lang="en-US" dirty="0"/>
              <a:t>	If Leading Coefficient is positive, graph rises left and right</a:t>
            </a:r>
          </a:p>
          <a:p>
            <a:pPr marL="0" indent="0">
              <a:buNone/>
            </a:pPr>
            <a:r>
              <a:rPr lang="en-US" dirty="0"/>
              <a:t>	If Leading Coefficient is negative, graph falls left and right</a:t>
            </a:r>
          </a:p>
        </p:txBody>
      </p:sp>
    </p:spTree>
    <p:extLst>
      <p:ext uri="{BB962C8B-B14F-4D97-AF65-F5344CB8AC3E}">
        <p14:creationId xmlns:p14="http://schemas.microsoft.com/office/powerpoint/2010/main" val="1111624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DA5A4-F9D3-DFF5-ED1D-D0A93D217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and Checkpoint 1 page 290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4CCEC-FE9C-0CB3-102A-F16A9483B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the end behavior of the graph:</a:t>
            </a:r>
          </a:p>
          <a:p>
            <a:pPr marL="0" indent="0">
              <a:buNone/>
            </a:pPr>
            <a:r>
              <a:rPr lang="en-US" dirty="0"/>
              <a:t>	f(x) = x³ + 3x² -x –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f(x) = x⁴ - 4x²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25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2519D-B7D0-2635-2281-C36C437D1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073" y="365126"/>
            <a:ext cx="10979727" cy="788266"/>
          </a:xfrm>
        </p:spPr>
        <p:txBody>
          <a:bodyPr/>
          <a:lstStyle/>
          <a:p>
            <a:r>
              <a:rPr lang="en-US" dirty="0"/>
              <a:t>Zeros of Polynomial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87C0A-6ECC-83A2-FC7F-DEBF1BE31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91" y="1153392"/>
            <a:ext cx="11440391" cy="5023571"/>
          </a:xfrm>
        </p:spPr>
        <p:txBody>
          <a:bodyPr/>
          <a:lstStyle/>
          <a:p>
            <a:r>
              <a:rPr lang="en-US" dirty="0"/>
              <a:t>The zeros or x-intercepts of a polynomial function are found when f(x) = 0</a:t>
            </a:r>
          </a:p>
          <a:p>
            <a:endParaRPr lang="en-US" dirty="0"/>
          </a:p>
          <a:p>
            <a:r>
              <a:rPr lang="en-US" dirty="0"/>
              <a:t>Example 4 page 292 </a:t>
            </a:r>
          </a:p>
          <a:p>
            <a:pPr marL="0" indent="0">
              <a:buNone/>
            </a:pPr>
            <a:r>
              <a:rPr lang="en-US" dirty="0"/>
              <a:t>	Find all zeros of f(x) = x³ +3x² - x –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**Let’s check our work on the TI-89s</a:t>
            </a:r>
          </a:p>
        </p:txBody>
      </p:sp>
    </p:spTree>
    <p:extLst>
      <p:ext uri="{BB962C8B-B14F-4D97-AF65-F5344CB8AC3E}">
        <p14:creationId xmlns:p14="http://schemas.microsoft.com/office/powerpoint/2010/main" val="4114248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45B9-CFB4-760C-7ECF-393943CB7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365126"/>
            <a:ext cx="11062855" cy="60123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5 page 293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05351-FD8E-03FB-F08A-5B4247109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373" y="1132609"/>
            <a:ext cx="10865427" cy="5044354"/>
          </a:xfrm>
        </p:spPr>
        <p:txBody>
          <a:bodyPr/>
          <a:lstStyle/>
          <a:p>
            <a:r>
              <a:rPr lang="en-US" dirty="0"/>
              <a:t>Find all zeros of f(x) = -x⁴ + 4x³ - 4x²</a:t>
            </a:r>
          </a:p>
        </p:txBody>
      </p:sp>
    </p:spTree>
    <p:extLst>
      <p:ext uri="{BB962C8B-B14F-4D97-AF65-F5344CB8AC3E}">
        <p14:creationId xmlns:p14="http://schemas.microsoft.com/office/powerpoint/2010/main" val="3732331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D8ED1-DF88-A2D2-6A5E-91A0F55A3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027" y="365126"/>
            <a:ext cx="10927773" cy="653184"/>
          </a:xfrm>
        </p:spPr>
        <p:txBody>
          <a:bodyPr>
            <a:normAutofit fontScale="90000"/>
          </a:bodyPr>
          <a:lstStyle/>
          <a:p>
            <a:r>
              <a:rPr lang="en-US" dirty="0"/>
              <a:t>Multiplicities of Zeros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0EC99-FB3F-0415-922D-9E6B49E26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027" y="1018310"/>
            <a:ext cx="10927773" cy="5158653"/>
          </a:xfrm>
        </p:spPr>
        <p:txBody>
          <a:bodyPr/>
          <a:lstStyle/>
          <a:p>
            <a:r>
              <a:rPr lang="en-US" dirty="0"/>
              <a:t>Multiplicities of zeros occur when a zero is repeated. </a:t>
            </a:r>
          </a:p>
          <a:p>
            <a:endParaRPr lang="en-US" dirty="0"/>
          </a:p>
          <a:p>
            <a:r>
              <a:rPr lang="en-US" dirty="0"/>
              <a:t>If there is an EVEN MULTIPLICITY, then the graph touches the x-axis and turns around.</a:t>
            </a:r>
          </a:p>
          <a:p>
            <a:endParaRPr lang="en-US" dirty="0"/>
          </a:p>
          <a:p>
            <a:r>
              <a:rPr lang="en-US" dirty="0"/>
              <a:t>If the is an ODD MULTIPLICITY, then the graph crosses the x-axis </a:t>
            </a:r>
          </a:p>
        </p:txBody>
      </p:sp>
    </p:spTree>
    <p:extLst>
      <p:ext uri="{BB962C8B-B14F-4D97-AF65-F5344CB8AC3E}">
        <p14:creationId xmlns:p14="http://schemas.microsoft.com/office/powerpoint/2010/main" val="3253021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754</Words>
  <Application>Microsoft Office PowerPoint</Application>
  <PresentationFormat>Widescreen</PresentationFormat>
  <Paragraphs>93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Open Sans</vt:lpstr>
      <vt:lpstr>Office Theme</vt:lpstr>
      <vt:lpstr>2-3 Notes Polynomial Function and Their Graphs</vt:lpstr>
      <vt:lpstr>Definition of a Polynomial Function</vt:lpstr>
      <vt:lpstr>Smooth and Continuous Graphs</vt:lpstr>
      <vt:lpstr>End Behavior of Polynomial Functions</vt:lpstr>
      <vt:lpstr>Leading Coefficient Test </vt:lpstr>
      <vt:lpstr>Example 1 and Checkpoint 1 page 290</vt:lpstr>
      <vt:lpstr>Zeros of Polynomial Functions</vt:lpstr>
      <vt:lpstr>Example 5 page 293</vt:lpstr>
      <vt:lpstr>Multiplicities of Zeros</vt:lpstr>
      <vt:lpstr>Example 6 page 294</vt:lpstr>
      <vt:lpstr>Intermediate Value Theorem</vt:lpstr>
      <vt:lpstr>Turning Points of Polynomial Functions</vt:lpstr>
      <vt:lpstr>Graphing a Polynomial Functions</vt:lpstr>
      <vt:lpstr>Example 8 – Graph f(x) = x⁴ - 2x² + 1</vt:lpstr>
      <vt:lpstr>Checkpoint 8 – Graph f(x) = x³ - 3x²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2-3 Notes Polynomial Function and Their Graphs</dc:title>
  <dc:creator>Adrienne Bannon</dc:creator>
  <cp:lastModifiedBy>Adrienne Bannon</cp:lastModifiedBy>
  <cp:revision>1</cp:revision>
  <dcterms:created xsi:type="dcterms:W3CDTF">2023-03-21T17:36:49Z</dcterms:created>
  <dcterms:modified xsi:type="dcterms:W3CDTF">2023-03-29T17:51:34Z</dcterms:modified>
</cp:coreProperties>
</file>