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38549AA-3E73-4CDB-BD5B-06AD3B9172A2}" v="162" dt="2023-05-09T15:37:27.0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4" autoAdjust="0"/>
    <p:restoredTop sz="94660"/>
  </p:normalViewPr>
  <p:slideViewPr>
    <p:cSldViewPr snapToGrid="0">
      <p:cViewPr varScale="1">
        <p:scale>
          <a:sx n="94" d="100"/>
          <a:sy n="94" d="100"/>
        </p:scale>
        <p:origin x="114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drienne Bannon" userId="53496ad3-ff1e-4472-89ff-60387f9eac4a" providerId="ADAL" clId="{738549AA-3E73-4CDB-BD5B-06AD3B9172A2}"/>
    <pc:docChg chg="undo custSel addSld modSld">
      <pc:chgData name="Adrienne Bannon" userId="53496ad3-ff1e-4472-89ff-60387f9eac4a" providerId="ADAL" clId="{738549AA-3E73-4CDB-BD5B-06AD3B9172A2}" dt="2023-05-09T15:40:17.015" v="2226" actId="20577"/>
      <pc:docMkLst>
        <pc:docMk/>
      </pc:docMkLst>
      <pc:sldChg chg="modSp new mod">
        <pc:chgData name="Adrienne Bannon" userId="53496ad3-ff1e-4472-89ff-60387f9eac4a" providerId="ADAL" clId="{738549AA-3E73-4CDB-BD5B-06AD3B9172A2}" dt="2023-05-01T14:10:05.759" v="63" actId="20577"/>
        <pc:sldMkLst>
          <pc:docMk/>
          <pc:sldMk cId="2126117266" sldId="258"/>
        </pc:sldMkLst>
        <pc:spChg chg="mod">
          <ac:chgData name="Adrienne Bannon" userId="53496ad3-ff1e-4472-89ff-60387f9eac4a" providerId="ADAL" clId="{738549AA-3E73-4CDB-BD5B-06AD3B9172A2}" dt="2023-05-01T14:09:37.931" v="19" actId="20577"/>
          <ac:spMkLst>
            <pc:docMk/>
            <pc:sldMk cId="2126117266" sldId="258"/>
            <ac:spMk id="2" creationId="{70A1C9C7-5086-4BCE-46AE-1504BF5BDE62}"/>
          </ac:spMkLst>
        </pc:spChg>
        <pc:spChg chg="mod">
          <ac:chgData name="Adrienne Bannon" userId="53496ad3-ff1e-4472-89ff-60387f9eac4a" providerId="ADAL" clId="{738549AA-3E73-4CDB-BD5B-06AD3B9172A2}" dt="2023-05-01T14:10:05.759" v="63" actId="20577"/>
          <ac:spMkLst>
            <pc:docMk/>
            <pc:sldMk cId="2126117266" sldId="258"/>
            <ac:spMk id="3" creationId="{C5C7AB61-0237-29EE-01D2-5AC55313D863}"/>
          </ac:spMkLst>
        </pc:spChg>
      </pc:sldChg>
      <pc:sldChg chg="modSp new mod">
        <pc:chgData name="Adrienne Bannon" userId="53496ad3-ff1e-4472-89ff-60387f9eac4a" providerId="ADAL" clId="{738549AA-3E73-4CDB-BD5B-06AD3B9172A2}" dt="2023-05-01T14:21:26.330" v="520" actId="20577"/>
        <pc:sldMkLst>
          <pc:docMk/>
          <pc:sldMk cId="99603213" sldId="259"/>
        </pc:sldMkLst>
        <pc:spChg chg="mod">
          <ac:chgData name="Adrienne Bannon" userId="53496ad3-ff1e-4472-89ff-60387f9eac4a" providerId="ADAL" clId="{738549AA-3E73-4CDB-BD5B-06AD3B9172A2}" dt="2023-05-01T14:11:28.836" v="132" actId="27636"/>
          <ac:spMkLst>
            <pc:docMk/>
            <pc:sldMk cId="99603213" sldId="259"/>
            <ac:spMk id="2" creationId="{D314F059-8B78-9154-4B73-AC61316168DA}"/>
          </ac:spMkLst>
        </pc:spChg>
        <pc:spChg chg="mod">
          <ac:chgData name="Adrienne Bannon" userId="53496ad3-ff1e-4472-89ff-60387f9eac4a" providerId="ADAL" clId="{738549AA-3E73-4CDB-BD5B-06AD3B9172A2}" dt="2023-05-01T14:21:26.330" v="520" actId="20577"/>
          <ac:spMkLst>
            <pc:docMk/>
            <pc:sldMk cId="99603213" sldId="259"/>
            <ac:spMk id="3" creationId="{DC7885A9-8EA7-145B-A509-F788CEDBF4A2}"/>
          </ac:spMkLst>
        </pc:spChg>
      </pc:sldChg>
      <pc:sldChg chg="modSp new mod">
        <pc:chgData name="Adrienne Bannon" userId="53496ad3-ff1e-4472-89ff-60387f9eac4a" providerId="ADAL" clId="{738549AA-3E73-4CDB-BD5B-06AD3B9172A2}" dt="2023-05-01T14:23:14.865" v="647" actId="20577"/>
        <pc:sldMkLst>
          <pc:docMk/>
          <pc:sldMk cId="1174319420" sldId="260"/>
        </pc:sldMkLst>
        <pc:spChg chg="mod">
          <ac:chgData name="Adrienne Bannon" userId="53496ad3-ff1e-4472-89ff-60387f9eac4a" providerId="ADAL" clId="{738549AA-3E73-4CDB-BD5B-06AD3B9172A2}" dt="2023-05-01T14:22:05.029" v="588" actId="20577"/>
          <ac:spMkLst>
            <pc:docMk/>
            <pc:sldMk cId="1174319420" sldId="260"/>
            <ac:spMk id="2" creationId="{5F5D70AB-5119-6256-65EB-1BC85D8072F4}"/>
          </ac:spMkLst>
        </pc:spChg>
        <pc:spChg chg="mod">
          <ac:chgData name="Adrienne Bannon" userId="53496ad3-ff1e-4472-89ff-60387f9eac4a" providerId="ADAL" clId="{738549AA-3E73-4CDB-BD5B-06AD3B9172A2}" dt="2023-05-01T14:23:14.865" v="647" actId="20577"/>
          <ac:spMkLst>
            <pc:docMk/>
            <pc:sldMk cId="1174319420" sldId="260"/>
            <ac:spMk id="3" creationId="{2E21C945-0D6D-0FD4-5D48-880C474D2F65}"/>
          </ac:spMkLst>
        </pc:spChg>
      </pc:sldChg>
      <pc:sldChg chg="modSp new mod">
        <pc:chgData name="Adrienne Bannon" userId="53496ad3-ff1e-4472-89ff-60387f9eac4a" providerId="ADAL" clId="{738549AA-3E73-4CDB-BD5B-06AD3B9172A2}" dt="2023-05-01T14:28:17.207" v="779" actId="20577"/>
        <pc:sldMkLst>
          <pc:docMk/>
          <pc:sldMk cId="3428982464" sldId="261"/>
        </pc:sldMkLst>
        <pc:spChg chg="mod">
          <ac:chgData name="Adrienne Bannon" userId="53496ad3-ff1e-4472-89ff-60387f9eac4a" providerId="ADAL" clId="{738549AA-3E73-4CDB-BD5B-06AD3B9172A2}" dt="2023-05-01T14:23:56.722" v="710" actId="20577"/>
          <ac:spMkLst>
            <pc:docMk/>
            <pc:sldMk cId="3428982464" sldId="261"/>
            <ac:spMk id="2" creationId="{FC646300-E31E-4C20-75EF-E20DA7610D40}"/>
          </ac:spMkLst>
        </pc:spChg>
        <pc:spChg chg="mod">
          <ac:chgData name="Adrienne Bannon" userId="53496ad3-ff1e-4472-89ff-60387f9eac4a" providerId="ADAL" clId="{738549AA-3E73-4CDB-BD5B-06AD3B9172A2}" dt="2023-05-01T14:28:17.207" v="779" actId="20577"/>
          <ac:spMkLst>
            <pc:docMk/>
            <pc:sldMk cId="3428982464" sldId="261"/>
            <ac:spMk id="3" creationId="{0A5A4C6E-450A-82CE-ACF0-86E7A2614FB4}"/>
          </ac:spMkLst>
        </pc:spChg>
      </pc:sldChg>
      <pc:sldChg chg="modSp new mod">
        <pc:chgData name="Adrienne Bannon" userId="53496ad3-ff1e-4472-89ff-60387f9eac4a" providerId="ADAL" clId="{738549AA-3E73-4CDB-BD5B-06AD3B9172A2}" dt="2023-05-01T14:32:37.085" v="901" actId="20577"/>
        <pc:sldMkLst>
          <pc:docMk/>
          <pc:sldMk cId="4089505970" sldId="262"/>
        </pc:sldMkLst>
        <pc:spChg chg="mod">
          <ac:chgData name="Adrienne Bannon" userId="53496ad3-ff1e-4472-89ff-60387f9eac4a" providerId="ADAL" clId="{738549AA-3E73-4CDB-BD5B-06AD3B9172A2}" dt="2023-05-01T14:28:42.236" v="827" actId="27636"/>
          <ac:spMkLst>
            <pc:docMk/>
            <pc:sldMk cId="4089505970" sldId="262"/>
            <ac:spMk id="2" creationId="{6CCEBABC-F3B7-AEC6-B4C9-F35377F56918}"/>
          </ac:spMkLst>
        </pc:spChg>
        <pc:spChg chg="mod">
          <ac:chgData name="Adrienne Bannon" userId="53496ad3-ff1e-4472-89ff-60387f9eac4a" providerId="ADAL" clId="{738549AA-3E73-4CDB-BD5B-06AD3B9172A2}" dt="2023-05-01T14:32:37.085" v="901" actId="20577"/>
          <ac:spMkLst>
            <pc:docMk/>
            <pc:sldMk cId="4089505970" sldId="262"/>
            <ac:spMk id="3" creationId="{BAC8782B-75EB-9318-76AF-12BDCE2E8448}"/>
          </ac:spMkLst>
        </pc:spChg>
      </pc:sldChg>
      <pc:sldChg chg="modSp new mod">
        <pc:chgData name="Adrienne Bannon" userId="53496ad3-ff1e-4472-89ff-60387f9eac4a" providerId="ADAL" clId="{738549AA-3E73-4CDB-BD5B-06AD3B9172A2}" dt="2023-05-01T14:38:14.111" v="986" actId="20577"/>
        <pc:sldMkLst>
          <pc:docMk/>
          <pc:sldMk cId="2175783030" sldId="263"/>
        </pc:sldMkLst>
        <pc:spChg chg="mod">
          <ac:chgData name="Adrienne Bannon" userId="53496ad3-ff1e-4472-89ff-60387f9eac4a" providerId="ADAL" clId="{738549AA-3E73-4CDB-BD5B-06AD3B9172A2}" dt="2023-05-01T14:36:17.154" v="962" actId="20577"/>
          <ac:spMkLst>
            <pc:docMk/>
            <pc:sldMk cId="2175783030" sldId="263"/>
            <ac:spMk id="2" creationId="{A4D02445-3932-404F-39AF-207F5B94A99E}"/>
          </ac:spMkLst>
        </pc:spChg>
        <pc:spChg chg="mod">
          <ac:chgData name="Adrienne Bannon" userId="53496ad3-ff1e-4472-89ff-60387f9eac4a" providerId="ADAL" clId="{738549AA-3E73-4CDB-BD5B-06AD3B9172A2}" dt="2023-05-01T14:38:14.111" v="986" actId="20577"/>
          <ac:spMkLst>
            <pc:docMk/>
            <pc:sldMk cId="2175783030" sldId="263"/>
            <ac:spMk id="3" creationId="{3FD53857-1048-EBBA-2ED5-04CF036586E9}"/>
          </ac:spMkLst>
        </pc:spChg>
      </pc:sldChg>
      <pc:sldChg chg="modSp new mod">
        <pc:chgData name="Adrienne Bannon" userId="53496ad3-ff1e-4472-89ff-60387f9eac4a" providerId="ADAL" clId="{738549AA-3E73-4CDB-BD5B-06AD3B9172A2}" dt="2023-05-01T14:44:34.792" v="1535" actId="27636"/>
        <pc:sldMkLst>
          <pc:docMk/>
          <pc:sldMk cId="4094251627" sldId="264"/>
        </pc:sldMkLst>
        <pc:spChg chg="mod">
          <ac:chgData name="Adrienne Bannon" userId="53496ad3-ff1e-4472-89ff-60387f9eac4a" providerId="ADAL" clId="{738549AA-3E73-4CDB-BD5B-06AD3B9172A2}" dt="2023-05-01T14:39:21.642" v="1089" actId="20577"/>
          <ac:spMkLst>
            <pc:docMk/>
            <pc:sldMk cId="4094251627" sldId="264"/>
            <ac:spMk id="2" creationId="{F3E5AB3F-90C9-78DB-6C23-F26B1130D260}"/>
          </ac:spMkLst>
        </pc:spChg>
        <pc:spChg chg="mod">
          <ac:chgData name="Adrienne Bannon" userId="53496ad3-ff1e-4472-89ff-60387f9eac4a" providerId="ADAL" clId="{738549AA-3E73-4CDB-BD5B-06AD3B9172A2}" dt="2023-05-01T14:44:34.792" v="1535" actId="27636"/>
          <ac:spMkLst>
            <pc:docMk/>
            <pc:sldMk cId="4094251627" sldId="264"/>
            <ac:spMk id="3" creationId="{26B13F80-0F8F-49F2-833A-76BC6E76AE80}"/>
          </ac:spMkLst>
        </pc:spChg>
      </pc:sldChg>
      <pc:sldChg chg="modSp new mod">
        <pc:chgData name="Adrienne Bannon" userId="53496ad3-ff1e-4472-89ff-60387f9eac4a" providerId="ADAL" clId="{738549AA-3E73-4CDB-BD5B-06AD3B9172A2}" dt="2023-05-01T14:46:55.810" v="1642" actId="20577"/>
        <pc:sldMkLst>
          <pc:docMk/>
          <pc:sldMk cId="1258982110" sldId="265"/>
        </pc:sldMkLst>
        <pc:spChg chg="mod">
          <ac:chgData name="Adrienne Bannon" userId="53496ad3-ff1e-4472-89ff-60387f9eac4a" providerId="ADAL" clId="{738549AA-3E73-4CDB-BD5B-06AD3B9172A2}" dt="2023-05-01T14:45:09.953" v="1593" actId="20577"/>
          <ac:spMkLst>
            <pc:docMk/>
            <pc:sldMk cId="1258982110" sldId="265"/>
            <ac:spMk id="2" creationId="{16E90622-20B0-B375-7CC7-47A6727CFB64}"/>
          </ac:spMkLst>
        </pc:spChg>
        <pc:spChg chg="mod">
          <ac:chgData name="Adrienne Bannon" userId="53496ad3-ff1e-4472-89ff-60387f9eac4a" providerId="ADAL" clId="{738549AA-3E73-4CDB-BD5B-06AD3B9172A2}" dt="2023-05-01T14:46:55.810" v="1642" actId="20577"/>
          <ac:spMkLst>
            <pc:docMk/>
            <pc:sldMk cId="1258982110" sldId="265"/>
            <ac:spMk id="3" creationId="{AB69B694-45AC-23B4-2775-957A3F727D3E}"/>
          </ac:spMkLst>
        </pc:spChg>
      </pc:sldChg>
      <pc:sldChg chg="modSp new mod">
        <pc:chgData name="Adrienne Bannon" userId="53496ad3-ff1e-4472-89ff-60387f9eac4a" providerId="ADAL" clId="{738549AA-3E73-4CDB-BD5B-06AD3B9172A2}" dt="2023-05-09T15:34:52.987" v="1756" actId="20577"/>
        <pc:sldMkLst>
          <pc:docMk/>
          <pc:sldMk cId="2859391213" sldId="266"/>
        </pc:sldMkLst>
        <pc:spChg chg="mod">
          <ac:chgData name="Adrienne Bannon" userId="53496ad3-ff1e-4472-89ff-60387f9eac4a" providerId="ADAL" clId="{738549AA-3E73-4CDB-BD5B-06AD3B9172A2}" dt="2023-05-09T15:34:01.444" v="1686" actId="20577"/>
          <ac:spMkLst>
            <pc:docMk/>
            <pc:sldMk cId="2859391213" sldId="266"/>
            <ac:spMk id="2" creationId="{E5F8EFFE-F33C-7132-2D7C-D48BDC155D1F}"/>
          </ac:spMkLst>
        </pc:spChg>
        <pc:spChg chg="mod">
          <ac:chgData name="Adrienne Bannon" userId="53496ad3-ff1e-4472-89ff-60387f9eac4a" providerId="ADAL" clId="{738549AA-3E73-4CDB-BD5B-06AD3B9172A2}" dt="2023-05-09T15:34:52.987" v="1756" actId="20577"/>
          <ac:spMkLst>
            <pc:docMk/>
            <pc:sldMk cId="2859391213" sldId="266"/>
            <ac:spMk id="3" creationId="{ACCFCFF5-C00A-A586-EC36-EA10DBDA7F02}"/>
          </ac:spMkLst>
        </pc:spChg>
      </pc:sldChg>
      <pc:sldChg chg="modSp new mod">
        <pc:chgData name="Adrienne Bannon" userId="53496ad3-ff1e-4472-89ff-60387f9eac4a" providerId="ADAL" clId="{738549AA-3E73-4CDB-BD5B-06AD3B9172A2}" dt="2023-05-09T15:39:22.103" v="2148" actId="20577"/>
        <pc:sldMkLst>
          <pc:docMk/>
          <pc:sldMk cId="2008979512" sldId="267"/>
        </pc:sldMkLst>
        <pc:spChg chg="mod">
          <ac:chgData name="Adrienne Bannon" userId="53496ad3-ff1e-4472-89ff-60387f9eac4a" providerId="ADAL" clId="{738549AA-3E73-4CDB-BD5B-06AD3B9172A2}" dt="2023-05-09T15:36:01.142" v="1839" actId="20577"/>
          <ac:spMkLst>
            <pc:docMk/>
            <pc:sldMk cId="2008979512" sldId="267"/>
            <ac:spMk id="2" creationId="{79FECF29-ED3B-EA01-148A-9C3E09CB1EF1}"/>
          </ac:spMkLst>
        </pc:spChg>
        <pc:spChg chg="mod">
          <ac:chgData name="Adrienne Bannon" userId="53496ad3-ff1e-4472-89ff-60387f9eac4a" providerId="ADAL" clId="{738549AA-3E73-4CDB-BD5B-06AD3B9172A2}" dt="2023-05-09T15:39:22.103" v="2148" actId="20577"/>
          <ac:spMkLst>
            <pc:docMk/>
            <pc:sldMk cId="2008979512" sldId="267"/>
            <ac:spMk id="3" creationId="{BFE2523F-4691-80F8-A1F9-9BA9C83EECC7}"/>
          </ac:spMkLst>
        </pc:spChg>
      </pc:sldChg>
      <pc:sldChg chg="modSp new mod">
        <pc:chgData name="Adrienne Bannon" userId="53496ad3-ff1e-4472-89ff-60387f9eac4a" providerId="ADAL" clId="{738549AA-3E73-4CDB-BD5B-06AD3B9172A2}" dt="2023-05-09T15:40:17.015" v="2226" actId="20577"/>
        <pc:sldMkLst>
          <pc:docMk/>
          <pc:sldMk cId="3020972335" sldId="268"/>
        </pc:sldMkLst>
        <pc:spChg chg="mod">
          <ac:chgData name="Adrienne Bannon" userId="53496ad3-ff1e-4472-89ff-60387f9eac4a" providerId="ADAL" clId="{738549AA-3E73-4CDB-BD5B-06AD3B9172A2}" dt="2023-05-09T15:40:11.561" v="2213" actId="20577"/>
          <ac:spMkLst>
            <pc:docMk/>
            <pc:sldMk cId="3020972335" sldId="268"/>
            <ac:spMk id="2" creationId="{7CE31F85-D8CA-44C1-E678-D9BBDB059065}"/>
          </ac:spMkLst>
        </pc:spChg>
        <pc:spChg chg="mod">
          <ac:chgData name="Adrienne Bannon" userId="53496ad3-ff1e-4472-89ff-60387f9eac4a" providerId="ADAL" clId="{738549AA-3E73-4CDB-BD5B-06AD3B9172A2}" dt="2023-05-09T15:40:17.015" v="2226" actId="20577"/>
          <ac:spMkLst>
            <pc:docMk/>
            <pc:sldMk cId="3020972335" sldId="268"/>
            <ac:spMk id="3" creationId="{71D73C93-E048-3BC5-B94F-2730F2BE6B6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396A07-B37C-A442-790F-56E10E2781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80C9C1-CFDF-CBC4-DB5F-07D0DB5930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98C54B-73E1-87F1-8B1C-4F8EBAAE96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7B166-1645-420D-BF4E-44DFD45579E1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846724-E976-8788-631F-87119A133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8C2BA0-ADA3-812B-E5EA-DEC515C344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75A94-14E9-4814-9381-6F7E7A57C5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495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BD5D91-36B6-5225-E3B7-0DAF4C5828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4261CB-5953-6C88-EDC9-4F7F2CBB20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F356B3-6F5A-862D-1858-C320CD54B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7B166-1645-420D-BF4E-44DFD45579E1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0061DF-2779-5B94-45A1-64B3805CBD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C40E3C-1C00-A2EF-D00C-FDC27EC4D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75A94-14E9-4814-9381-6F7E7A57C5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084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F899944-2C3F-5A16-021E-23198B489B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454A3B-CCD3-EEE4-0450-C774AFBEBD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E37BD3-9BD2-EFDF-912C-347943CA7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7B166-1645-420D-BF4E-44DFD45579E1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849C0D-13E0-7F2A-305D-80E534562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C7EDD-0573-01BB-14F8-EF35A4245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75A94-14E9-4814-9381-6F7E7A57C5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481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F5DA9B-AB57-4852-B966-66F5D89F7A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887198-A1DB-2CEC-B022-47226E0903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BE5019-5534-DE56-1E3D-407CC3D277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7B166-1645-420D-BF4E-44DFD45579E1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B43C4C-B080-71F7-6EF0-69746040B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9A5E74-B352-FEBA-9816-BA6C3B500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75A94-14E9-4814-9381-6F7E7A57C5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118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182A2B-588A-4F3C-B5EF-2973563760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DAF900-4D35-E093-BCED-4B12A1905F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435951-50C5-1DEB-ABB3-7BD69E20F2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7B166-1645-420D-BF4E-44DFD45579E1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E01083-6B59-64A8-0C90-B68B7E941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30B34A-5B75-F31B-9A5F-D16368292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75A94-14E9-4814-9381-6F7E7A57C5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216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9DF9F3-222A-BFB8-B99A-CD5A179F1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EB2E92-0202-745F-F509-A3B4DE9289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2842AC-24A8-CB3E-9366-5A098969C5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0299AD-8925-01BC-064D-483EE630E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7B166-1645-420D-BF4E-44DFD45579E1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0F022A-E97F-0D66-7B75-1D0F9B429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83AB24-E609-2200-817F-483A553AA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75A94-14E9-4814-9381-6F7E7A57C5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939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CE1124-9A2C-1998-7A97-1DB273C822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7E6C95-346F-E77C-FEB3-8471F8D217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B746D7-4721-8BBF-BA70-BD459139DF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ADE04E4-01FA-5E64-72CC-7E8DD973EF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A3B746-7E98-D5DA-C73C-B45B10B204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013B41D-D218-0818-6256-F141D8579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7B166-1645-420D-BF4E-44DFD45579E1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15387FB-B3AF-52CD-C60F-568F358F44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BEC7BDC-716E-CB9C-8F9D-8FD0840E4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75A94-14E9-4814-9381-6F7E7A57C5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425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2E8106-77CE-D7A0-D5DA-71CB3C1259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BD43597-E059-DB29-042D-179C5EE36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7B166-1645-420D-BF4E-44DFD45579E1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B997CA-536D-0CED-C9EE-905CFA1F2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5EDC61-80B7-91B7-7795-EAED704F1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75A94-14E9-4814-9381-6F7E7A57C5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545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EF3C645-E77F-BF96-691F-C849CCB4CC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7B166-1645-420D-BF4E-44DFD45579E1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9E151BD-1303-5B4A-C057-0A0BAAEB76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A24B4C-1CB5-2043-80CA-E04995473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75A94-14E9-4814-9381-6F7E7A57C5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08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15A837-1C15-F0CA-B425-A57802B2C7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5CCBE1-7AED-B3FE-6EE0-DBBE39F0EA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2EC1FD-DE5C-58CF-57ED-6FF36B2934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5B1DB0-2A53-5080-0DE8-80B69B70C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7B166-1645-420D-BF4E-44DFD45579E1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C5C2E6-EEAF-A037-753E-EB3837281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66A583-249A-6FA8-614F-6F72436C0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75A94-14E9-4814-9381-6F7E7A57C5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678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07BEF-D717-A802-225C-A50E2A37E6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F3C2273-9103-0516-47E8-99142066BC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2B5E7B-B5BD-83A1-809E-35CA60881F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F0A810-7204-2B1A-9940-38A45F9C8F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7B166-1645-420D-BF4E-44DFD45579E1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9DCEEC-207D-8608-042A-CEA99A394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F549CB-D0A6-D85F-21FA-4EAD72EF9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75A94-14E9-4814-9381-6F7E7A57C5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740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8744D56-54A3-E5E2-0E1D-D3ABF84B1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8AB2D0-8F8A-E5F3-5A35-780BA5A7AF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6CE060-E0DF-F5F3-FEF8-CF74AB73D0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7B166-1645-420D-BF4E-44DFD45579E1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755E08-E82C-9EAC-5373-C50582FB51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247F58-A0FA-0963-D4DE-16B540CE5C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875A94-14E9-4814-9381-6F7E7A57C5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257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2D560-BE50-E995-78B5-2041EF415E5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Section 3-4 </a:t>
            </a:r>
            <a:br>
              <a:rPr lang="en-US" dirty="0"/>
            </a:br>
            <a:r>
              <a:rPr lang="en-US" dirty="0"/>
              <a:t>Exponential and Logarithmic Equations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6C7F25-26D2-5313-ACD0-CE477AEA7B4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0447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E90622-20B0-B375-7CC7-47A6727CF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360" y="365125"/>
            <a:ext cx="11140440" cy="589915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6 page 413 Solving Logarithmic Equations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B69B694-45AC-23B4-2775-957A3F727D3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13360" y="1056640"/>
                <a:ext cx="11140440" cy="5120323"/>
              </a:xfrm>
            </p:spPr>
            <p:txBody>
              <a:bodyPr/>
              <a:lstStyle/>
              <a:p>
                <a:r>
                  <a:rPr lang="en-US" dirty="0"/>
                  <a:t>Solve: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i="1" dirty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dirty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i="0" dirty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</m:fName>
                      <m:e>
                        <m:d>
                          <m:dPr>
                            <m:ctrlPr>
                              <a:rPr lang="en-US" i="1" dirty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i="0" dirty="0">
                                <a:latin typeface="Cambria Math" panose="02040503050406030204" pitchFamily="18" charset="0"/>
                              </a:rPr>
                              <m:t>+3</m:t>
                            </m:r>
                          </m:e>
                        </m:d>
                      </m:e>
                    </m:func>
                  </m:oMath>
                </a14:m>
                <a:r>
                  <a:rPr lang="en-US" dirty="0"/>
                  <a:t> = 2</a:t>
                </a:r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r>
                  <a:rPr lang="en-US"/>
                  <a:t>Solve:  3 ln (2x) = 12</a:t>
                </a:r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B69B694-45AC-23B4-2775-957A3F727D3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13360" y="1056640"/>
                <a:ext cx="11140440" cy="5120323"/>
              </a:xfrm>
              <a:blipFill>
                <a:blip r:embed="rId2"/>
                <a:stretch>
                  <a:fillRect l="-985" t="-19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589821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F8EFFE-F33C-7132-2D7C-D48BDC155D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360" y="365125"/>
            <a:ext cx="11140440" cy="721995"/>
          </a:xfrm>
        </p:spPr>
        <p:txBody>
          <a:bodyPr/>
          <a:lstStyle/>
          <a:p>
            <a:r>
              <a:rPr lang="en-US" dirty="0"/>
              <a:t>Example 7 Solving a Logarithmic Equation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CFCFF5-C00A-A586-EC36-EA10DBDA7F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360" y="1198880"/>
            <a:ext cx="11140440" cy="497808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Solve: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Make sure to CHECK you answers…..</a:t>
            </a:r>
          </a:p>
        </p:txBody>
      </p:sp>
    </p:spTree>
    <p:extLst>
      <p:ext uri="{BB962C8B-B14F-4D97-AF65-F5344CB8AC3E}">
        <p14:creationId xmlns:p14="http://schemas.microsoft.com/office/powerpoint/2010/main" val="28593912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FECF29-ED3B-EA01-148A-9C3E09CB1E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000" y="365125"/>
            <a:ext cx="11099800" cy="721995"/>
          </a:xfrm>
        </p:spPr>
        <p:txBody>
          <a:bodyPr>
            <a:normAutofit fontScale="90000"/>
          </a:bodyPr>
          <a:lstStyle/>
          <a:p>
            <a:r>
              <a:rPr lang="en-US" dirty="0"/>
              <a:t>Using the One-to-One Property of Logarithms to Solve Logarithmic Equations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FE2523F-4691-80F8-A1F9-9BA9C83EECC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25120" y="1432560"/>
                <a:ext cx="11028680" cy="4744403"/>
              </a:xfrm>
            </p:spPr>
            <p:txBody>
              <a:bodyPr/>
              <a:lstStyle/>
              <a:p>
                <a:r>
                  <a:rPr lang="en-US" dirty="0"/>
                  <a:t>Step 1: Express the equation in the form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dirty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dirty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sub>
                        </m:sSub>
                      </m:fName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</m:func>
                  </m:oMath>
                </a14:m>
                <a:r>
                  <a:rPr lang="en-US" dirty="0"/>
                  <a:t> =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i="1" dirty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dirty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sub>
                        </m:sSub>
                      </m:fName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</m:func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b="0" dirty="0"/>
              </a:p>
              <a:p>
                <a:r>
                  <a:rPr lang="en-US" dirty="0"/>
                  <a:t>Step 2: Using the one-to-one property, we can write the equation as M=N</a:t>
                </a:r>
              </a:p>
              <a:p>
                <a:r>
                  <a:rPr lang="en-US" dirty="0"/>
                  <a:t>Step 3: Solve for the variable</a:t>
                </a:r>
              </a:p>
              <a:p>
                <a:r>
                  <a:rPr lang="en-US" dirty="0"/>
                  <a:t>Step 4: Check proposed solutions in the original equation.  Include in the solution set only values for which M&gt;0 and N&gt;0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FE2523F-4691-80F8-A1F9-9BA9C83EECC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25120" y="1432560"/>
                <a:ext cx="11028680" cy="4744403"/>
              </a:xfrm>
              <a:blipFill>
                <a:blip r:embed="rId2"/>
                <a:stretch>
                  <a:fillRect l="-994" t="-2057" r="-9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089795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E31F85-D8CA-44C1-E678-D9BBDB059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120" y="365125"/>
            <a:ext cx="11028680" cy="996315"/>
          </a:xfrm>
        </p:spPr>
        <p:txBody>
          <a:bodyPr/>
          <a:lstStyle/>
          <a:p>
            <a:r>
              <a:rPr lang="en-US" dirty="0"/>
              <a:t>Example 8 </a:t>
            </a:r>
            <a:r>
              <a:rPr lang="en-US" dirty="0" err="1"/>
              <a:t>pg</a:t>
            </a:r>
            <a:r>
              <a:rPr lang="en-US" dirty="0"/>
              <a:t> 415 Solving Logarithmic Equations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D73C93-E048-3BC5-B94F-2730F2BE6B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5120" y="1361440"/>
            <a:ext cx="11028680" cy="4815523"/>
          </a:xfrm>
        </p:spPr>
        <p:txBody>
          <a:bodyPr/>
          <a:lstStyle/>
          <a:p>
            <a:r>
              <a:rPr lang="en-US"/>
              <a:t>Solve: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0972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9A3351-D9AE-4C28-5FF3-1AB2620EA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700" y="365125"/>
            <a:ext cx="11087100" cy="701675"/>
          </a:xfrm>
        </p:spPr>
        <p:txBody>
          <a:bodyPr>
            <a:normAutofit/>
          </a:bodyPr>
          <a:lstStyle/>
          <a:p>
            <a:r>
              <a:rPr lang="en-US" dirty="0"/>
              <a:t>Exponential Equations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A6299EE-8CA7-7A21-B1ED-ABB906A0719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81000" y="1066800"/>
                <a:ext cx="10972800" cy="5110163"/>
              </a:xfrm>
            </p:spPr>
            <p:txBody>
              <a:bodyPr/>
              <a:lstStyle/>
              <a:p>
                <a:r>
                  <a:rPr lang="en-US" dirty="0"/>
                  <a:t>Definition: An equation containing a variable in an exponent. </a:t>
                </a:r>
              </a:p>
              <a:p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Examples (page 410):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**Solving Exponential Equations by Expressing Each Side as a Power of the Same Base……If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</m:sup>
                    </m:sSup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 </m:t>
                    </m:r>
                    <m:sSup>
                      <m:sSup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𝑁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</m:sup>
                    </m:sSup>
                  </m:oMath>
                </a14:m>
                <a:r>
                  <a:rPr lang="en-US" dirty="0"/>
                  <a:t>then M = N</a:t>
                </a:r>
              </a:p>
              <a:p>
                <a:pPr marL="0" indent="0">
                  <a:buNone/>
                </a:pPr>
                <a:r>
                  <a:rPr lang="en-US" dirty="0"/>
                  <a:t>Steps: </a:t>
                </a:r>
              </a:p>
              <a:p>
                <a:pPr marL="514350" indent="-514350">
                  <a:buAutoNum type="arabicPeriod"/>
                </a:pPr>
                <a:r>
                  <a:rPr lang="en-US" dirty="0"/>
                  <a:t>Rewrite the equation in the form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</m:sup>
                    </m:sSup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 </m:t>
                    </m:r>
                    <m:sSup>
                      <m:sSup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𝑁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</m:sup>
                    </m:sSup>
                  </m:oMath>
                </a14:m>
                <a:endParaRPr lang="en-US" dirty="0"/>
              </a:p>
              <a:p>
                <a:pPr marL="514350" indent="-514350">
                  <a:buAutoNum type="arabicPeriod"/>
                </a:pPr>
                <a:r>
                  <a:rPr lang="en-US" dirty="0"/>
                  <a:t>Set M = N</a:t>
                </a:r>
              </a:p>
              <a:p>
                <a:pPr marL="514350" indent="-514350">
                  <a:buAutoNum type="arabicPeriod"/>
                </a:pPr>
                <a:r>
                  <a:rPr lang="en-US" dirty="0"/>
                  <a:t>Solve for the variable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A6299EE-8CA7-7A21-B1ED-ABB906A0719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1000" y="1066800"/>
                <a:ext cx="10972800" cy="5110163"/>
              </a:xfrm>
              <a:blipFill>
                <a:blip r:embed="rId2"/>
                <a:stretch>
                  <a:fillRect l="-1167" t="-1909" r="-444" b="-2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0903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A1C9C7-5086-4BCE-46AE-1504BF5BD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720" y="365125"/>
            <a:ext cx="10927080" cy="732155"/>
          </a:xfrm>
        </p:spPr>
        <p:txBody>
          <a:bodyPr/>
          <a:lstStyle/>
          <a:p>
            <a:r>
              <a:rPr lang="en-US" dirty="0"/>
              <a:t>Example 1 page 410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C7AB61-0237-29EE-01D2-5AC55313D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6720" y="1097280"/>
            <a:ext cx="10927080" cy="5079683"/>
          </a:xfrm>
        </p:spPr>
        <p:txBody>
          <a:bodyPr/>
          <a:lstStyle/>
          <a:p>
            <a:r>
              <a:rPr lang="en-US" dirty="0"/>
              <a:t>Solve: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a. 						b.  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61172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14F059-8B78-9154-4B73-AC61316168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" y="365125"/>
            <a:ext cx="11231880" cy="742315"/>
          </a:xfrm>
        </p:spPr>
        <p:txBody>
          <a:bodyPr>
            <a:normAutofit/>
          </a:bodyPr>
          <a:lstStyle/>
          <a:p>
            <a:r>
              <a:rPr lang="en-US" sz="3600" dirty="0"/>
              <a:t>Using Natural Logarithms to Solve Exponential Equations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C7885A9-8EA7-145B-A509-F788CEDBF4A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33680" y="1107440"/>
                <a:ext cx="11120120" cy="5069523"/>
              </a:xfrm>
            </p:spPr>
            <p:txBody>
              <a:bodyPr/>
              <a:lstStyle/>
              <a:p>
                <a:r>
                  <a:rPr lang="en-US" dirty="0"/>
                  <a:t>When exponential equations cannot be rewritten so that each side has the same base, we use natural logarithms….</a:t>
                </a:r>
              </a:p>
              <a:p>
                <a:pPr marL="0" indent="0">
                  <a:buNone/>
                </a:pPr>
                <a:r>
                  <a:rPr lang="en-US" dirty="0"/>
                  <a:t>Step 1: Isolate the exponential expression</a:t>
                </a:r>
              </a:p>
              <a:p>
                <a:pPr marL="0" indent="0">
                  <a:buNone/>
                </a:pPr>
                <a:r>
                  <a:rPr lang="en-US" dirty="0"/>
                  <a:t>Step 2: Take the natural logarithm on both sides of the equation</a:t>
                </a:r>
              </a:p>
              <a:p>
                <a:pPr marL="0" indent="0">
                  <a:buNone/>
                </a:pPr>
                <a:r>
                  <a:rPr lang="en-US" dirty="0"/>
                  <a:t>Step 3: Simplify using one of the following properties</a:t>
                </a:r>
              </a:p>
              <a:p>
                <a:pPr marL="0" indent="0">
                  <a:buNone/>
                </a:pPr>
                <a:r>
                  <a:rPr lang="en-US" dirty="0"/>
                  <a:t>	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sSup>
                          <m:sSupPr>
                            <m:ctrlPr>
                              <a:rPr lang="en-US" i="1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p>
                        </m:sSup>
                      </m:e>
                    </m:func>
                  </m:oMath>
                </a14:m>
                <a:r>
                  <a:rPr lang="en-US" dirty="0"/>
                  <a:t> = x ln b       or    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dirty="0">
                        <a:latin typeface="Cambria Math" panose="02040503050406030204" pitchFamily="18" charset="0"/>
                      </a:rPr>
                      <m:t>l</m:t>
                    </m:r>
                    <m:r>
                      <m:rPr>
                        <m:sty m:val="p"/>
                      </m:rPr>
                      <a:rPr lang="en-US" b="0" i="0" dirty="0" smtClean="0">
                        <a:latin typeface="Cambria Math" panose="02040503050406030204" pitchFamily="18" charset="0"/>
                      </a:rPr>
                      <m:t>n</m:t>
                    </m:r>
                    <m:r>
                      <a:rPr lang="en-US" b="0" i="0" dirty="0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0" dirty="0">
                            <a:latin typeface="Cambria Math" panose="02040503050406030204" pitchFamily="18" charset="0"/>
                          </a:rPr>
                          <m:t>ⅇ</m:t>
                        </m:r>
                      </m:e>
                      <m: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US" dirty="0"/>
                  <a:t> = x</a:t>
                </a:r>
              </a:p>
              <a:p>
                <a:pPr marL="0" indent="0">
                  <a:buNone/>
                </a:pPr>
                <a:r>
                  <a:rPr lang="en-US" dirty="0"/>
                  <a:t>Step 4: Solve for the variable</a:t>
                </a: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C7885A9-8EA7-145B-A509-F788CEDBF4A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3680" y="1107440"/>
                <a:ext cx="11120120" cy="5069523"/>
              </a:xfrm>
              <a:blipFill>
                <a:blip r:embed="rId2"/>
                <a:stretch>
                  <a:fillRect l="-1096" t="-20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96032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5D70AB-5119-6256-65EB-1BC85D8072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4640" y="365125"/>
            <a:ext cx="11059160" cy="549275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2 page 411 Solving an Exponential Equation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E21C945-0D6D-0FD4-5D48-880C474D2F6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94640" y="1036320"/>
                <a:ext cx="11059160" cy="5140643"/>
              </a:xfrm>
            </p:spPr>
            <p:txBody>
              <a:bodyPr/>
              <a:lstStyle/>
              <a:p>
                <a:r>
                  <a:rPr lang="en-US" dirty="0"/>
                  <a:t>Solve: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dirty="0">
                            <a:latin typeface="Cambria Math" panose="02040503050406030204" pitchFamily="18" charset="0"/>
                          </a:rPr>
                          <m:t>4</m:t>
                        </m:r>
                      </m:e>
                      <m: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US" dirty="0"/>
                  <a:t> = 15</a:t>
                </a:r>
              </a:p>
              <a:p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Checkpoint 2 page 412</a:t>
                </a:r>
              </a:p>
              <a:p>
                <a:r>
                  <a:rPr lang="en-US" dirty="0"/>
                  <a:t>Solve: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0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e>
                      <m: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US" dirty="0"/>
                  <a:t> = 134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E21C945-0D6D-0FD4-5D48-880C474D2F6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94640" y="1036320"/>
                <a:ext cx="11059160" cy="5140643"/>
              </a:xfrm>
              <a:blipFill>
                <a:blip r:embed="rId2"/>
                <a:stretch>
                  <a:fillRect l="-992" t="-18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743194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646300-E31E-4C20-75EF-E20DA7610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120" y="365125"/>
            <a:ext cx="11028680" cy="772795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3 page 412 Solving an Exponential Equation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A5A4C6E-450A-82CE-ACF0-86E7A2614FB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25120" y="1229360"/>
                <a:ext cx="11028680" cy="4947603"/>
              </a:xfrm>
            </p:spPr>
            <p:txBody>
              <a:bodyPr/>
              <a:lstStyle/>
              <a:p>
                <a:r>
                  <a:rPr lang="en-US" dirty="0"/>
                  <a:t>Solve: </a:t>
                </a:r>
                <a14:m>
                  <m:oMath xmlns:m="http://schemas.openxmlformats.org/officeDocument/2006/math">
                    <m:r>
                      <a:rPr lang="en-US" dirty="0" smtClean="0">
                        <a:latin typeface="Cambria Math" panose="02040503050406030204" pitchFamily="18" charset="0"/>
                      </a:rPr>
                      <m:t>40</m:t>
                    </m:r>
                    <m:sSup>
                      <m:sSupPr>
                        <m:ctrlPr>
                          <a:rPr lang="en-US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0" dirty="0">
                            <a:latin typeface="Cambria Math" panose="02040503050406030204" pitchFamily="18" charset="0"/>
                          </a:rPr>
                          <m:t>ⅇ</m:t>
                        </m:r>
                      </m:e>
                      <m:sup>
                        <m:r>
                          <a:rPr lang="en-US" i="0" dirty="0">
                            <a:latin typeface="Cambria Math" panose="02040503050406030204" pitchFamily="18" charset="0"/>
                          </a:rPr>
                          <m:t>0.6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US" dirty="0"/>
                  <a:t> - 3 = 237</a:t>
                </a:r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Checkpoint 3 page 412</a:t>
                </a:r>
              </a:p>
              <a:p>
                <a:r>
                  <a:rPr lang="en-US" dirty="0"/>
                  <a:t>Solve: </a:t>
                </a:r>
                <a14:m>
                  <m:oMath xmlns:m="http://schemas.openxmlformats.org/officeDocument/2006/math">
                    <m:r>
                      <a:rPr lang="en-US" dirty="0">
                        <a:latin typeface="Cambria Math" panose="02040503050406030204" pitchFamily="18" charset="0"/>
                      </a:rPr>
                      <m:t>7</m:t>
                    </m:r>
                    <m:sSup>
                      <m:sSupPr>
                        <m:ctrlPr>
                          <a:rPr lang="en-US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0" dirty="0">
                            <a:latin typeface="Cambria Math" panose="02040503050406030204" pitchFamily="18" charset="0"/>
                          </a:rPr>
                          <m:t>ⅇ</m:t>
                        </m:r>
                      </m:e>
                      <m:sup>
                        <m:r>
                          <a:rPr lang="en-US" b="0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US" dirty="0"/>
                  <a:t> - 5 = 58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A5A4C6E-450A-82CE-ACF0-86E7A2614FB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25120" y="1229360"/>
                <a:ext cx="11028680" cy="4947603"/>
              </a:xfrm>
              <a:blipFill>
                <a:blip r:embed="rId2"/>
                <a:stretch>
                  <a:fillRect l="-994" t="-20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289824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CEBABC-F3B7-AEC6-B4C9-F35377F56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080" y="365125"/>
            <a:ext cx="11221720" cy="620395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4 Solving an Exponential Equation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AC8782B-75EB-9318-76AF-12BDCE2E844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43840" y="1076960"/>
                <a:ext cx="11109960" cy="5100003"/>
              </a:xfrm>
            </p:spPr>
            <p:txBody>
              <a:bodyPr/>
              <a:lstStyle/>
              <a:p>
                <a:r>
                  <a:rPr lang="en-US" dirty="0"/>
                  <a:t>Solve: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dirty="0">
                            <a:latin typeface="Cambria Math" panose="02040503050406030204" pitchFamily="18" charset="0"/>
                          </a:rPr>
                          <m:t>5</m:t>
                        </m:r>
                      </m:e>
                      <m: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i="0" dirty="0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en-US" dirty="0"/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0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0" dirty="0" smtClean="0">
                            <a:latin typeface="Cambria Math" panose="02040503050406030204" pitchFamily="18" charset="0"/>
                          </a:rPr>
                          <m:t>+3</m:t>
                        </m:r>
                      </m:sup>
                    </m:sSup>
                  </m:oMath>
                </a14:m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Checkpoint 4 page 412</a:t>
                </a:r>
              </a:p>
              <a:p>
                <a:r>
                  <a:rPr lang="en-US" dirty="0"/>
                  <a:t>Solve: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0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i="0" dirty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</m:oMath>
                </a14:m>
                <a:r>
                  <a:rPr lang="en-US" dirty="0"/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e>
                      <m: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0" dirty="0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AC8782B-75EB-9318-76AF-12BDCE2E844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43840" y="1076960"/>
                <a:ext cx="11109960" cy="5100003"/>
              </a:xfrm>
              <a:blipFill>
                <a:blip r:embed="rId2"/>
                <a:stretch>
                  <a:fillRect l="-987" t="-20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895059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D02445-3932-404F-39AF-207F5B94A9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" y="365125"/>
            <a:ext cx="11231880" cy="640715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5 page 413 Solving an Exponential Equation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FD53857-1048-EBBA-2ED5-04CF036586E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64160" y="1178560"/>
                <a:ext cx="11089640" cy="4998403"/>
              </a:xfrm>
            </p:spPr>
            <p:txBody>
              <a:bodyPr/>
              <a:lstStyle/>
              <a:p>
                <a:r>
                  <a:rPr lang="en-US" dirty="0"/>
                  <a:t>Solve: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dirty="0" smtClean="0">
                            <a:latin typeface="Cambria Math" panose="02040503050406030204" pitchFamily="18" charset="0"/>
                          </a:rPr>
                          <m:t>ⅇ</m:t>
                        </m:r>
                      </m:e>
                      <m:sup>
                        <m:r>
                          <a:rPr lang="en-US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n-US" i="0" dirty="0" smtClean="0">
                        <a:latin typeface="Cambria Math" panose="02040503050406030204" pitchFamily="18" charset="0"/>
                      </a:rPr>
                      <m:t>−4</m:t>
                    </m:r>
                    <m:sSup>
                      <m:sSup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0" dirty="0" smtClean="0">
                            <a:latin typeface="Cambria Math" panose="02040503050406030204" pitchFamily="18" charset="0"/>
                          </a:rPr>
                          <m:t>ⅇ</m:t>
                        </m:r>
                      </m:e>
                      <m:sup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US" dirty="0"/>
                  <a:t> + 3 = 0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FD53857-1048-EBBA-2ED5-04CF036586E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64160" y="1178560"/>
                <a:ext cx="11089640" cy="4998403"/>
              </a:xfrm>
              <a:blipFill>
                <a:blip r:embed="rId2"/>
                <a:stretch>
                  <a:fillRect l="-989" t="-19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757830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E5AB3F-90C9-78DB-6C23-F26B1130D2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360" y="365125"/>
            <a:ext cx="11140440" cy="711835"/>
          </a:xfrm>
        </p:spPr>
        <p:txBody>
          <a:bodyPr/>
          <a:lstStyle/>
          <a:p>
            <a:r>
              <a:rPr lang="en-US" dirty="0"/>
              <a:t>Logarithmic Equations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6B13F80-0F8F-49F2-833A-76BC6E76AE8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13360" y="1076960"/>
                <a:ext cx="11140440" cy="5415915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Definition: An equation containing a variable in a logarithmic expression</a:t>
                </a:r>
              </a:p>
              <a:p>
                <a:endParaRPr lang="en-US" dirty="0"/>
              </a:p>
              <a:p>
                <a:r>
                  <a:rPr lang="en-US" dirty="0"/>
                  <a:t>Examples (page 413):</a:t>
                </a:r>
              </a:p>
              <a:p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**Using the Definition of a Logarithm to Solve Logarithmic Equations</a:t>
                </a:r>
              </a:p>
              <a:p>
                <a:pPr marL="0" indent="0">
                  <a:buNone/>
                </a:pPr>
                <a:r>
                  <a:rPr lang="en-US" dirty="0"/>
                  <a:t>Step 1: Express the equation in the form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i="1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sub>
                        </m:sSub>
                      </m:fName>
                      <m:e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</m:func>
                  </m:oMath>
                </a14:m>
                <a:r>
                  <a:rPr lang="en-US" dirty="0"/>
                  <a:t> = c </a:t>
                </a:r>
              </a:p>
              <a:p>
                <a:pPr marL="0" indent="0">
                  <a:buNone/>
                </a:pPr>
                <a:r>
                  <a:rPr lang="en-US" dirty="0"/>
                  <a:t>Step 2: Use the definition of a logarithm to rewrite the equation in exponential form……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i="1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sub>
                        </m:sSub>
                      </m:fName>
                      <m:e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</m:func>
                  </m:oMath>
                </a14:m>
                <a:r>
                  <a:rPr lang="en-US" dirty="0"/>
                  <a:t> = c  means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𝑐</m:t>
                        </m:r>
                      </m:sup>
                    </m:sSup>
                  </m:oMath>
                </a14:m>
                <a:r>
                  <a:rPr lang="en-US" dirty="0"/>
                  <a:t> = M</a:t>
                </a:r>
              </a:p>
              <a:p>
                <a:pPr marL="0" indent="0">
                  <a:buNone/>
                </a:pPr>
                <a:r>
                  <a:rPr lang="en-US" dirty="0"/>
                  <a:t>Step 3: Solve for the variable</a:t>
                </a:r>
              </a:p>
              <a:p>
                <a:pPr marL="0" indent="0">
                  <a:buNone/>
                </a:pPr>
                <a:r>
                  <a:rPr lang="en-US" dirty="0"/>
                  <a:t>Step 4: Check proposed solutions in the original equation. Include in the solution set only values for which M &gt; 0</a:t>
                </a:r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6B13F80-0F8F-49F2-833A-76BC6E76AE8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13360" y="1076960"/>
                <a:ext cx="11140440" cy="5415915"/>
              </a:xfrm>
              <a:blipFill>
                <a:blip r:embed="rId2"/>
                <a:stretch>
                  <a:fillRect l="-1094" t="-1914" b="-16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942516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460</Words>
  <Application>Microsoft Office PowerPoint</Application>
  <PresentationFormat>Widescreen</PresentationFormat>
  <Paragraphs>87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Office Theme</vt:lpstr>
      <vt:lpstr>Section 3-4  Exponential and Logarithmic Equations</vt:lpstr>
      <vt:lpstr>Exponential Equations</vt:lpstr>
      <vt:lpstr>Example 1 page 410</vt:lpstr>
      <vt:lpstr>Using Natural Logarithms to Solve Exponential Equations </vt:lpstr>
      <vt:lpstr>Example 2 page 411 Solving an Exponential Equation</vt:lpstr>
      <vt:lpstr>Example 3 page 412 Solving an Exponential Equation</vt:lpstr>
      <vt:lpstr>Example 4 Solving an Exponential Equation</vt:lpstr>
      <vt:lpstr>Example 5 page 413 Solving an Exponential Equation</vt:lpstr>
      <vt:lpstr>Logarithmic Equations</vt:lpstr>
      <vt:lpstr>Example 6 page 413 Solving Logarithmic Equations </vt:lpstr>
      <vt:lpstr>Example 7 Solving a Logarithmic Equation</vt:lpstr>
      <vt:lpstr>Using the One-to-One Property of Logarithms to Solve Logarithmic Equations</vt:lpstr>
      <vt:lpstr>Example 8 pg 415 Solving Logarithmic Equations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3-4  Exponential and Logarithmic Equations</dc:title>
  <dc:creator>Adrienne Bannon</dc:creator>
  <cp:lastModifiedBy>Adrienne Bannon</cp:lastModifiedBy>
  <cp:revision>1</cp:revision>
  <dcterms:created xsi:type="dcterms:W3CDTF">2023-05-01T14:00:43Z</dcterms:created>
  <dcterms:modified xsi:type="dcterms:W3CDTF">2023-05-09T15:40:23Z</dcterms:modified>
</cp:coreProperties>
</file>