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623B4B-6974-40BF-AE23-348BC9F91069}" v="357" dt="2023-04-28T18:15:00.1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enne Bannon" userId="53496ad3-ff1e-4472-89ff-60387f9eac4a" providerId="ADAL" clId="{AB623B4B-6974-40BF-AE23-348BC9F91069}"/>
    <pc:docChg chg="undo custSel addSld modSld">
      <pc:chgData name="Adrienne Bannon" userId="53496ad3-ff1e-4472-89ff-60387f9eac4a" providerId="ADAL" clId="{AB623B4B-6974-40BF-AE23-348BC9F91069}" dt="2023-04-28T18:15:02.161" v="2214" actId="20577"/>
      <pc:docMkLst>
        <pc:docMk/>
      </pc:docMkLst>
      <pc:sldChg chg="modSp new mod">
        <pc:chgData name="Adrienne Bannon" userId="53496ad3-ff1e-4472-89ff-60387f9eac4a" providerId="ADAL" clId="{AB623B4B-6974-40BF-AE23-348BC9F91069}" dt="2023-04-26T17:58:56.282" v="127" actId="20577"/>
        <pc:sldMkLst>
          <pc:docMk/>
          <pc:sldMk cId="3148303751" sldId="258"/>
        </pc:sldMkLst>
        <pc:spChg chg="mod">
          <ac:chgData name="Adrienne Bannon" userId="53496ad3-ff1e-4472-89ff-60387f9eac4a" providerId="ADAL" clId="{AB623B4B-6974-40BF-AE23-348BC9F91069}" dt="2023-04-26T17:58:22.669" v="48" actId="20577"/>
          <ac:spMkLst>
            <pc:docMk/>
            <pc:sldMk cId="3148303751" sldId="258"/>
            <ac:spMk id="2" creationId="{8659D08E-35D7-CC0C-B575-FEDB49A0565F}"/>
          </ac:spMkLst>
        </pc:spChg>
        <pc:spChg chg="mod">
          <ac:chgData name="Adrienne Bannon" userId="53496ad3-ff1e-4472-89ff-60387f9eac4a" providerId="ADAL" clId="{AB623B4B-6974-40BF-AE23-348BC9F91069}" dt="2023-04-26T17:58:56.282" v="127" actId="20577"/>
          <ac:spMkLst>
            <pc:docMk/>
            <pc:sldMk cId="3148303751" sldId="258"/>
            <ac:spMk id="3" creationId="{16DC3D0D-11A6-0ACE-31C3-39A33B272731}"/>
          </ac:spMkLst>
        </pc:spChg>
      </pc:sldChg>
      <pc:sldChg chg="modSp new mod">
        <pc:chgData name="Adrienne Bannon" userId="53496ad3-ff1e-4472-89ff-60387f9eac4a" providerId="ADAL" clId="{AB623B4B-6974-40BF-AE23-348BC9F91069}" dt="2023-04-26T17:59:58.667" v="258" actId="20577"/>
        <pc:sldMkLst>
          <pc:docMk/>
          <pc:sldMk cId="3863409301" sldId="259"/>
        </pc:sldMkLst>
        <pc:spChg chg="mod">
          <ac:chgData name="Adrienne Bannon" userId="53496ad3-ff1e-4472-89ff-60387f9eac4a" providerId="ADAL" clId="{AB623B4B-6974-40BF-AE23-348BC9F91069}" dt="2023-04-26T17:59:23.744" v="174" actId="20577"/>
          <ac:spMkLst>
            <pc:docMk/>
            <pc:sldMk cId="3863409301" sldId="259"/>
            <ac:spMk id="2" creationId="{86F6B253-D2EB-B533-63D5-A5A2F831EF77}"/>
          </ac:spMkLst>
        </pc:spChg>
        <pc:spChg chg="mod">
          <ac:chgData name="Adrienne Bannon" userId="53496ad3-ff1e-4472-89ff-60387f9eac4a" providerId="ADAL" clId="{AB623B4B-6974-40BF-AE23-348BC9F91069}" dt="2023-04-26T17:59:58.667" v="258" actId="20577"/>
          <ac:spMkLst>
            <pc:docMk/>
            <pc:sldMk cId="3863409301" sldId="259"/>
            <ac:spMk id="3" creationId="{389877CA-12C5-5495-64A4-5B02EA40F958}"/>
          </ac:spMkLst>
        </pc:spChg>
      </pc:sldChg>
      <pc:sldChg chg="modSp new mod">
        <pc:chgData name="Adrienne Bannon" userId="53496ad3-ff1e-4472-89ff-60387f9eac4a" providerId="ADAL" clId="{AB623B4B-6974-40BF-AE23-348BC9F91069}" dt="2023-04-26T18:01:34.472" v="390" actId="20577"/>
        <pc:sldMkLst>
          <pc:docMk/>
          <pc:sldMk cId="1480574374" sldId="260"/>
        </pc:sldMkLst>
        <pc:spChg chg="mod">
          <ac:chgData name="Adrienne Bannon" userId="53496ad3-ff1e-4472-89ff-60387f9eac4a" providerId="ADAL" clId="{AB623B4B-6974-40BF-AE23-348BC9F91069}" dt="2023-04-26T18:00:31.434" v="291" actId="14100"/>
          <ac:spMkLst>
            <pc:docMk/>
            <pc:sldMk cId="1480574374" sldId="260"/>
            <ac:spMk id="2" creationId="{E0768B96-E597-AA50-635A-709D12867B55}"/>
          </ac:spMkLst>
        </pc:spChg>
        <pc:spChg chg="mod">
          <ac:chgData name="Adrienne Bannon" userId="53496ad3-ff1e-4472-89ff-60387f9eac4a" providerId="ADAL" clId="{AB623B4B-6974-40BF-AE23-348BC9F91069}" dt="2023-04-26T18:01:34.472" v="390" actId="20577"/>
          <ac:spMkLst>
            <pc:docMk/>
            <pc:sldMk cId="1480574374" sldId="260"/>
            <ac:spMk id="3" creationId="{181172AB-F875-A389-E4BD-8C197BAA3F66}"/>
          </ac:spMkLst>
        </pc:spChg>
      </pc:sldChg>
      <pc:sldChg chg="modSp new mod">
        <pc:chgData name="Adrienne Bannon" userId="53496ad3-ff1e-4472-89ff-60387f9eac4a" providerId="ADAL" clId="{AB623B4B-6974-40BF-AE23-348BC9F91069}" dt="2023-04-26T18:08:08.659" v="481" actId="20577"/>
        <pc:sldMkLst>
          <pc:docMk/>
          <pc:sldMk cId="1313864934" sldId="261"/>
        </pc:sldMkLst>
        <pc:spChg chg="mod">
          <ac:chgData name="Adrienne Bannon" userId="53496ad3-ff1e-4472-89ff-60387f9eac4a" providerId="ADAL" clId="{AB623B4B-6974-40BF-AE23-348BC9F91069}" dt="2023-04-26T18:02:18.767" v="415" actId="20577"/>
          <ac:spMkLst>
            <pc:docMk/>
            <pc:sldMk cId="1313864934" sldId="261"/>
            <ac:spMk id="2" creationId="{42812ECD-E940-9D00-3C13-E702815324AE}"/>
          </ac:spMkLst>
        </pc:spChg>
        <pc:spChg chg="mod">
          <ac:chgData name="Adrienne Bannon" userId="53496ad3-ff1e-4472-89ff-60387f9eac4a" providerId="ADAL" clId="{AB623B4B-6974-40BF-AE23-348BC9F91069}" dt="2023-04-26T18:08:08.659" v="481" actId="20577"/>
          <ac:spMkLst>
            <pc:docMk/>
            <pc:sldMk cId="1313864934" sldId="261"/>
            <ac:spMk id="3" creationId="{CC0815D9-1469-0D4B-98DC-0DDE0714ACA5}"/>
          </ac:spMkLst>
        </pc:spChg>
      </pc:sldChg>
      <pc:sldChg chg="addSp modSp new mod">
        <pc:chgData name="Adrienne Bannon" userId="53496ad3-ff1e-4472-89ff-60387f9eac4a" providerId="ADAL" clId="{AB623B4B-6974-40BF-AE23-348BC9F91069}" dt="2023-04-28T17:25:12.864" v="793" actId="14100"/>
        <pc:sldMkLst>
          <pc:docMk/>
          <pc:sldMk cId="1408331044" sldId="262"/>
        </pc:sldMkLst>
        <pc:spChg chg="mod">
          <ac:chgData name="Adrienne Bannon" userId="53496ad3-ff1e-4472-89ff-60387f9eac4a" providerId="ADAL" clId="{AB623B4B-6974-40BF-AE23-348BC9F91069}" dt="2023-04-26T18:09:15.206" v="515" actId="27636"/>
          <ac:spMkLst>
            <pc:docMk/>
            <pc:sldMk cId="1408331044" sldId="262"/>
            <ac:spMk id="2" creationId="{60A48D05-6036-5510-3066-4B35A41B4B9C}"/>
          </ac:spMkLst>
        </pc:spChg>
        <pc:spChg chg="mod">
          <ac:chgData name="Adrienne Bannon" userId="53496ad3-ff1e-4472-89ff-60387f9eac4a" providerId="ADAL" clId="{AB623B4B-6974-40BF-AE23-348BC9F91069}" dt="2023-04-28T17:22:59.102" v="788" actId="20577"/>
          <ac:spMkLst>
            <pc:docMk/>
            <pc:sldMk cId="1408331044" sldId="262"/>
            <ac:spMk id="3" creationId="{9C618AB4-099A-CE04-5839-BB388E88568F}"/>
          </ac:spMkLst>
        </pc:spChg>
        <pc:cxnChg chg="add">
          <ac:chgData name="Adrienne Bannon" userId="53496ad3-ff1e-4472-89ff-60387f9eac4a" providerId="ADAL" clId="{AB623B4B-6974-40BF-AE23-348BC9F91069}" dt="2023-04-28T17:23:36.952" v="789" actId="11529"/>
          <ac:cxnSpMkLst>
            <pc:docMk/>
            <pc:sldMk cId="1408331044" sldId="262"/>
            <ac:cxnSpMk id="5" creationId="{B77A3478-E0BF-B342-2FB6-E2035F461BD1}"/>
          </ac:cxnSpMkLst>
        </pc:cxnChg>
        <pc:cxnChg chg="add">
          <ac:chgData name="Adrienne Bannon" userId="53496ad3-ff1e-4472-89ff-60387f9eac4a" providerId="ADAL" clId="{AB623B4B-6974-40BF-AE23-348BC9F91069}" dt="2023-04-28T17:23:44.220" v="790" actId="11529"/>
          <ac:cxnSpMkLst>
            <pc:docMk/>
            <pc:sldMk cId="1408331044" sldId="262"/>
            <ac:cxnSpMk id="7" creationId="{D8F744D9-9DEC-5B80-C5C7-31949E67D57D}"/>
          </ac:cxnSpMkLst>
        </pc:cxnChg>
        <pc:cxnChg chg="add">
          <ac:chgData name="Adrienne Bannon" userId="53496ad3-ff1e-4472-89ff-60387f9eac4a" providerId="ADAL" clId="{AB623B4B-6974-40BF-AE23-348BC9F91069}" dt="2023-04-28T17:23:53.884" v="791" actId="11529"/>
          <ac:cxnSpMkLst>
            <pc:docMk/>
            <pc:sldMk cId="1408331044" sldId="262"/>
            <ac:cxnSpMk id="9" creationId="{4188AA67-82C4-DC95-F606-B7C2C28E4A2C}"/>
          </ac:cxnSpMkLst>
        </pc:cxnChg>
        <pc:cxnChg chg="add mod">
          <ac:chgData name="Adrienne Bannon" userId="53496ad3-ff1e-4472-89ff-60387f9eac4a" providerId="ADAL" clId="{AB623B4B-6974-40BF-AE23-348BC9F91069}" dt="2023-04-28T17:25:12.864" v="793" actId="14100"/>
          <ac:cxnSpMkLst>
            <pc:docMk/>
            <pc:sldMk cId="1408331044" sldId="262"/>
            <ac:cxnSpMk id="11" creationId="{544B2D8C-F7E8-8BF0-9E43-6E85A776B47C}"/>
          </ac:cxnSpMkLst>
        </pc:cxnChg>
      </pc:sldChg>
      <pc:sldChg chg="modSp new mod">
        <pc:chgData name="Adrienne Bannon" userId="53496ad3-ff1e-4472-89ff-60387f9eac4a" providerId="ADAL" clId="{AB623B4B-6974-40BF-AE23-348BC9F91069}" dt="2023-04-28T17:29:43.653" v="1074" actId="20577"/>
        <pc:sldMkLst>
          <pc:docMk/>
          <pc:sldMk cId="2389002703" sldId="263"/>
        </pc:sldMkLst>
        <pc:spChg chg="mod">
          <ac:chgData name="Adrienne Bannon" userId="53496ad3-ff1e-4472-89ff-60387f9eac4a" providerId="ADAL" clId="{AB623B4B-6974-40BF-AE23-348BC9F91069}" dt="2023-04-28T17:27:44.102" v="851" actId="20577"/>
          <ac:spMkLst>
            <pc:docMk/>
            <pc:sldMk cId="2389002703" sldId="263"/>
            <ac:spMk id="2" creationId="{92BF4A4A-596C-2ED2-8ADD-E1E513522428}"/>
          </ac:spMkLst>
        </pc:spChg>
        <pc:spChg chg="mod">
          <ac:chgData name="Adrienne Bannon" userId="53496ad3-ff1e-4472-89ff-60387f9eac4a" providerId="ADAL" clId="{AB623B4B-6974-40BF-AE23-348BC9F91069}" dt="2023-04-28T17:29:43.653" v="1074" actId="20577"/>
          <ac:spMkLst>
            <pc:docMk/>
            <pc:sldMk cId="2389002703" sldId="263"/>
            <ac:spMk id="3" creationId="{1093A5AF-4C08-942F-DA5B-1500AAE6C30C}"/>
          </ac:spMkLst>
        </pc:spChg>
      </pc:sldChg>
      <pc:sldChg chg="addSp delSp modSp new mod">
        <pc:chgData name="Adrienne Bannon" userId="53496ad3-ff1e-4472-89ff-60387f9eac4a" providerId="ADAL" clId="{AB623B4B-6974-40BF-AE23-348BC9F91069}" dt="2023-04-28T17:32:49.957" v="1127" actId="14734"/>
        <pc:sldMkLst>
          <pc:docMk/>
          <pc:sldMk cId="2000414136" sldId="264"/>
        </pc:sldMkLst>
        <pc:spChg chg="mod">
          <ac:chgData name="Adrienne Bannon" userId="53496ad3-ff1e-4472-89ff-60387f9eac4a" providerId="ADAL" clId="{AB623B4B-6974-40BF-AE23-348BC9F91069}" dt="2023-04-28T17:31:51.621" v="1122" actId="20577"/>
          <ac:spMkLst>
            <pc:docMk/>
            <pc:sldMk cId="2000414136" sldId="264"/>
            <ac:spMk id="2" creationId="{99570B70-75F0-97FD-C13D-36DAB27BEC04}"/>
          </ac:spMkLst>
        </pc:spChg>
        <pc:spChg chg="del mod">
          <ac:chgData name="Adrienne Bannon" userId="53496ad3-ff1e-4472-89ff-60387f9eac4a" providerId="ADAL" clId="{AB623B4B-6974-40BF-AE23-348BC9F91069}" dt="2023-04-28T17:32:35.758" v="1123" actId="3680"/>
          <ac:spMkLst>
            <pc:docMk/>
            <pc:sldMk cId="2000414136" sldId="264"/>
            <ac:spMk id="3" creationId="{34CB7B64-667B-7683-2B60-6C635006A3FB}"/>
          </ac:spMkLst>
        </pc:spChg>
        <pc:graphicFrameChg chg="add mod ord modGraphic">
          <ac:chgData name="Adrienne Bannon" userId="53496ad3-ff1e-4472-89ff-60387f9eac4a" providerId="ADAL" clId="{AB623B4B-6974-40BF-AE23-348BC9F91069}" dt="2023-04-28T17:32:49.957" v="1127" actId="14734"/>
          <ac:graphicFrameMkLst>
            <pc:docMk/>
            <pc:sldMk cId="2000414136" sldId="264"/>
            <ac:graphicFrameMk id="4" creationId="{B3A2AEA1-77E6-9A94-EFC9-AEA2B0BC4255}"/>
          </ac:graphicFrameMkLst>
        </pc:graphicFrameChg>
      </pc:sldChg>
      <pc:sldChg chg="modSp new mod">
        <pc:chgData name="Adrienne Bannon" userId="53496ad3-ff1e-4472-89ff-60387f9eac4a" providerId="ADAL" clId="{AB623B4B-6974-40BF-AE23-348BC9F91069}" dt="2023-04-28T17:48:44.835" v="1365" actId="20577"/>
        <pc:sldMkLst>
          <pc:docMk/>
          <pc:sldMk cId="2698937702" sldId="265"/>
        </pc:sldMkLst>
        <pc:spChg chg="mod">
          <ac:chgData name="Adrienne Bannon" userId="53496ad3-ff1e-4472-89ff-60387f9eac4a" providerId="ADAL" clId="{AB623B4B-6974-40BF-AE23-348BC9F91069}" dt="2023-04-28T17:43:49.004" v="1166" actId="20577"/>
          <ac:spMkLst>
            <pc:docMk/>
            <pc:sldMk cId="2698937702" sldId="265"/>
            <ac:spMk id="2" creationId="{BB66625B-21CF-C8F6-3D31-ABC317943595}"/>
          </ac:spMkLst>
        </pc:spChg>
        <pc:spChg chg="mod">
          <ac:chgData name="Adrienne Bannon" userId="53496ad3-ff1e-4472-89ff-60387f9eac4a" providerId="ADAL" clId="{AB623B4B-6974-40BF-AE23-348BC9F91069}" dt="2023-04-28T17:48:44.835" v="1365" actId="20577"/>
          <ac:spMkLst>
            <pc:docMk/>
            <pc:sldMk cId="2698937702" sldId="265"/>
            <ac:spMk id="3" creationId="{108A0D04-D551-A6ED-8FE5-1FD01F94961F}"/>
          </ac:spMkLst>
        </pc:spChg>
      </pc:sldChg>
      <pc:sldChg chg="modSp new mod">
        <pc:chgData name="Adrienne Bannon" userId="53496ad3-ff1e-4472-89ff-60387f9eac4a" providerId="ADAL" clId="{AB623B4B-6974-40BF-AE23-348BC9F91069}" dt="2023-04-28T17:55:27.073" v="1625" actId="20577"/>
        <pc:sldMkLst>
          <pc:docMk/>
          <pc:sldMk cId="1496710541" sldId="266"/>
        </pc:sldMkLst>
        <pc:spChg chg="mod">
          <ac:chgData name="Adrienne Bannon" userId="53496ad3-ff1e-4472-89ff-60387f9eac4a" providerId="ADAL" clId="{AB623B4B-6974-40BF-AE23-348BC9F91069}" dt="2023-04-28T17:50:20.084" v="1384" actId="20577"/>
          <ac:spMkLst>
            <pc:docMk/>
            <pc:sldMk cId="1496710541" sldId="266"/>
            <ac:spMk id="2" creationId="{982B1DE1-1BDB-FB36-0AF5-DBE441E703E4}"/>
          </ac:spMkLst>
        </pc:spChg>
        <pc:spChg chg="mod">
          <ac:chgData name="Adrienne Bannon" userId="53496ad3-ff1e-4472-89ff-60387f9eac4a" providerId="ADAL" clId="{AB623B4B-6974-40BF-AE23-348BC9F91069}" dt="2023-04-28T17:55:27.073" v="1625" actId="20577"/>
          <ac:spMkLst>
            <pc:docMk/>
            <pc:sldMk cId="1496710541" sldId="266"/>
            <ac:spMk id="3" creationId="{9CFB9BC2-7C6A-638A-9637-8856309BC908}"/>
          </ac:spMkLst>
        </pc:spChg>
      </pc:sldChg>
      <pc:sldChg chg="modSp new mod">
        <pc:chgData name="Adrienne Bannon" userId="53496ad3-ff1e-4472-89ff-60387f9eac4a" providerId="ADAL" clId="{AB623B4B-6974-40BF-AE23-348BC9F91069}" dt="2023-04-28T18:00:30.699" v="1722" actId="5793"/>
        <pc:sldMkLst>
          <pc:docMk/>
          <pc:sldMk cId="1583883057" sldId="267"/>
        </pc:sldMkLst>
        <pc:spChg chg="mod">
          <ac:chgData name="Adrienne Bannon" userId="53496ad3-ff1e-4472-89ff-60387f9eac4a" providerId="ADAL" clId="{AB623B4B-6974-40BF-AE23-348BC9F91069}" dt="2023-04-28T17:57:47.721" v="1660" actId="14100"/>
          <ac:spMkLst>
            <pc:docMk/>
            <pc:sldMk cId="1583883057" sldId="267"/>
            <ac:spMk id="2" creationId="{CE5CBF72-274A-DC67-FF86-C87BD493DC48}"/>
          </ac:spMkLst>
        </pc:spChg>
        <pc:spChg chg="mod">
          <ac:chgData name="Adrienne Bannon" userId="53496ad3-ff1e-4472-89ff-60387f9eac4a" providerId="ADAL" clId="{AB623B4B-6974-40BF-AE23-348BC9F91069}" dt="2023-04-28T18:00:30.699" v="1722" actId="5793"/>
          <ac:spMkLst>
            <pc:docMk/>
            <pc:sldMk cId="1583883057" sldId="267"/>
            <ac:spMk id="3" creationId="{92CC419B-2BBC-B6FC-5CAB-6E6465D75502}"/>
          </ac:spMkLst>
        </pc:spChg>
      </pc:sldChg>
      <pc:sldChg chg="modSp new mod">
        <pc:chgData name="Adrienne Bannon" userId="53496ad3-ff1e-4472-89ff-60387f9eac4a" providerId="ADAL" clId="{AB623B4B-6974-40BF-AE23-348BC9F91069}" dt="2023-04-28T18:08:11.536" v="2140" actId="20577"/>
        <pc:sldMkLst>
          <pc:docMk/>
          <pc:sldMk cId="2214426177" sldId="268"/>
        </pc:sldMkLst>
        <pc:spChg chg="mod">
          <ac:chgData name="Adrienne Bannon" userId="53496ad3-ff1e-4472-89ff-60387f9eac4a" providerId="ADAL" clId="{AB623B4B-6974-40BF-AE23-348BC9F91069}" dt="2023-04-28T18:01:27.834" v="1742" actId="20577"/>
          <ac:spMkLst>
            <pc:docMk/>
            <pc:sldMk cId="2214426177" sldId="268"/>
            <ac:spMk id="2" creationId="{F50527E5-F3B4-5EBC-B538-F45BB5694DE2}"/>
          </ac:spMkLst>
        </pc:spChg>
        <pc:spChg chg="mod">
          <ac:chgData name="Adrienne Bannon" userId="53496ad3-ff1e-4472-89ff-60387f9eac4a" providerId="ADAL" clId="{AB623B4B-6974-40BF-AE23-348BC9F91069}" dt="2023-04-28T18:08:11.536" v="2140" actId="20577"/>
          <ac:spMkLst>
            <pc:docMk/>
            <pc:sldMk cId="2214426177" sldId="268"/>
            <ac:spMk id="3" creationId="{9A21F25E-31A4-E810-529B-3CC92C187BEB}"/>
          </ac:spMkLst>
        </pc:spChg>
      </pc:sldChg>
      <pc:sldChg chg="modSp new mod">
        <pc:chgData name="Adrienne Bannon" userId="53496ad3-ff1e-4472-89ff-60387f9eac4a" providerId="ADAL" clId="{AB623B4B-6974-40BF-AE23-348BC9F91069}" dt="2023-04-28T18:15:02.161" v="2214" actId="20577"/>
        <pc:sldMkLst>
          <pc:docMk/>
          <pc:sldMk cId="4027060503" sldId="269"/>
        </pc:sldMkLst>
        <pc:spChg chg="mod">
          <ac:chgData name="Adrienne Bannon" userId="53496ad3-ff1e-4472-89ff-60387f9eac4a" providerId="ADAL" clId="{AB623B4B-6974-40BF-AE23-348BC9F91069}" dt="2023-04-28T18:11:46.449" v="2171" actId="20577"/>
          <ac:spMkLst>
            <pc:docMk/>
            <pc:sldMk cId="4027060503" sldId="269"/>
            <ac:spMk id="2" creationId="{E83414B6-6FAC-E0FA-1245-AAB5DF31B4DD}"/>
          </ac:spMkLst>
        </pc:spChg>
        <pc:spChg chg="mod">
          <ac:chgData name="Adrienne Bannon" userId="53496ad3-ff1e-4472-89ff-60387f9eac4a" providerId="ADAL" clId="{AB623B4B-6974-40BF-AE23-348BC9F91069}" dt="2023-04-28T18:15:02.161" v="2214" actId="20577"/>
          <ac:spMkLst>
            <pc:docMk/>
            <pc:sldMk cId="4027060503" sldId="269"/>
            <ac:spMk id="3" creationId="{7202299D-0B34-FD8D-45CA-8A37EE17C5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05111-431D-FE30-0237-1B76A6601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F5A190-0A82-B875-C7DF-C9A7B77A4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0B259-D783-EA3A-9594-3A24B95B0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5C700-1F71-0C42-4A9D-52B27CE5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126CE-2BD0-06A3-658B-2BFCD4D02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5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07916-5781-BB72-8DD7-AAEDFD014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38FCD2-7632-A22F-3512-4D5B65070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91A6C-98E3-17CD-880B-F8D3C519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DF3A2-9859-771C-42CE-7A80BFE4F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19474-D0B0-646D-EEAD-CA170BDC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1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7A38EC-E2C9-9FE0-FEAA-DAFF334FA9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55275F-716F-9049-584E-82E4C76C5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C265B-44E0-5652-6A19-C702F6E8D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88CE4-2CB2-13FB-778A-52B0B6A7C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2FCB-AF70-C6B6-E453-57CF1F41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6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E50D5-4671-40DC-61F4-E75225B6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3BC59-8EA9-5BFC-C979-4C5DAC413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B4703-DAEB-D364-43E1-36C03BB76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A032D-00D1-8D74-E808-186AB07C4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20376-395D-CAB3-4B32-D38633EE2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3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3CB66-25D3-BFE9-FB39-D9238C5C2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202BB-6E4A-E71F-47B1-17BBE0D5A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12BB0-F12E-BE76-67DB-8726C4A27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CB48C-A571-134E-871D-3B03D1351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7F6CF-CF8C-A6E5-2636-8F129499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ED751-A1E0-7A70-84F1-638AB89E2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8A6B1-D15F-50D3-6D82-6781B26F6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41BFD-B3F0-A9D1-8CB3-3E03BB618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6E892-F260-6AA7-77C3-910B78163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14FA3-A014-72B8-37D3-1C67F9DDF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89477-C143-B544-B056-CB8E993B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9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9F135-4B06-9248-A31C-63496CDCC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E6381-965C-16A1-8A4F-A6CFC9374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3B8E2-2BB9-84D1-4F41-7FA1D06AE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C1E74B-79CD-E801-B158-993C741B1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01A649-2A73-2BB4-9004-E98953D8E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094947-F1C4-C4EC-7152-93762F693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828B57-3321-5E85-44A8-B4F6F838F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8A1988-D3C8-FF08-DB92-F00FFF509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1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AB55C-5A81-3DF1-6DFC-56C43F8D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A43230-A944-CD40-2E71-6FE66C541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7BC75-A120-70A7-ADEC-81AD27091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E9B39-CC15-B122-1B9D-A012ECFE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0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055CF1-ADA6-1BD3-CA7B-0F514EC6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F91292-1E43-6F5C-33BB-29A0AF367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E0E34-2880-97C8-AC6E-5389F974D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4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11246-3245-72BA-CF22-3C3393C2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E25E7-2647-8E0B-03C2-6395BC2A8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6A7B5D-3ECE-6414-4A2A-11F90299D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3FB66-C71F-E193-0D67-229102AB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90CC2-C11F-E965-60AC-FF0130956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D8C68-D46F-4379-08BE-824329479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2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CEFC5-0D91-7858-CD41-3F19356B8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658485-7455-14A5-98C2-44703EDBA8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84139-D22F-79E0-70D4-F970007F2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D02DF9-CEEE-D64D-BFB0-97140686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EDD16-112F-6904-D7AB-01576650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31EFA-1FBF-3213-1461-01BE44CCC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9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C98134-F116-FE89-BD0E-01AF677EE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0D021-A461-6168-490D-7E662C9BC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9469A-FF98-F921-7DB4-27CA4A158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C0E51-709A-4965-B33D-26B34973564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237E8-864D-FF0C-9C38-538637088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8BDA1-A5F3-3EB0-5FBD-2E08E978FA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79921-D1E5-4308-845B-B6962BF5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2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55592-9AE5-8F07-92D7-9416C8BC82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3-2</a:t>
            </a:r>
            <a:br>
              <a:rPr lang="en-US" dirty="0"/>
            </a:br>
            <a:r>
              <a:rPr lang="en-US" dirty="0"/>
              <a:t>Logarithmic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38BDBA-34C9-1646-9873-21E013B27B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12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6625B-21CF-C8F6-3D31-ABC317943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65125"/>
            <a:ext cx="11079480" cy="661035"/>
          </a:xfrm>
        </p:spPr>
        <p:txBody>
          <a:bodyPr>
            <a:normAutofit fontScale="90000"/>
          </a:bodyPr>
          <a:lstStyle/>
          <a:p>
            <a:r>
              <a:rPr lang="en-US" dirty="0"/>
              <a:t>The Domain of Logarithmic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8A0D04-D551-A6ED-8FE5-1FD01F9496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4320" y="1198880"/>
                <a:ext cx="11079480" cy="4978083"/>
              </a:xfrm>
            </p:spPr>
            <p:txBody>
              <a:bodyPr/>
              <a:lstStyle/>
              <a:p>
                <a:r>
                  <a:rPr lang="en-US" dirty="0"/>
                  <a:t>The domain of f(x)=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b</m:t>
                            </m:r>
                          </m:sub>
                        </m:sSub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consists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all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for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which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g</m:t>
                        </m:r>
                        <m:d>
                          <m:dPr>
                            <m:ctrlPr>
                              <a:rPr lang="en-US" b="0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</m:d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func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/>
                  <a:t>Example 7 page 393 Look at figure 3.11</a:t>
                </a:r>
              </a:p>
              <a:p>
                <a:r>
                  <a:rPr lang="en-US" dirty="0"/>
                  <a:t>Find the domain of f(x)=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+3)</m:t>
                        </m:r>
                      </m:e>
                    </m:func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Checkpoint 7 </a:t>
                </a:r>
              </a:p>
              <a:p>
                <a:r>
                  <a:rPr lang="en-US" dirty="0"/>
                  <a:t>Find the domain of f(x)=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8A0D04-D551-A6ED-8FE5-1FD01F9496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4320" y="1198880"/>
                <a:ext cx="11079480" cy="4978083"/>
              </a:xfrm>
              <a:blipFill>
                <a:blip r:embed="rId2"/>
                <a:stretch>
                  <a:fillRect l="-990" t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8937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B1DE1-1BDB-FB36-0AF5-DBE441E70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5125"/>
            <a:ext cx="11049000" cy="793115"/>
          </a:xfrm>
        </p:spPr>
        <p:txBody>
          <a:bodyPr/>
          <a:lstStyle/>
          <a:p>
            <a:r>
              <a:rPr lang="en-US" dirty="0"/>
              <a:t>Common Logarithms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FB9BC2-7C6A-638A-9637-8856309BC9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066800"/>
                <a:ext cx="11049000" cy="51101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Definition: a logarithmic function with base 10</a:t>
                </a:r>
              </a:p>
              <a:p>
                <a:r>
                  <a:rPr lang="en-US" dirty="0"/>
                  <a:t>Notation:   f(x)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   usually expressed f(x)= log x</a:t>
                </a:r>
              </a:p>
              <a:p>
                <a:endParaRPr lang="en-US" dirty="0"/>
              </a:p>
              <a:p>
                <a:r>
                  <a:rPr lang="en-US" dirty="0"/>
                  <a:t>Use both calculators to solve:</a:t>
                </a:r>
              </a:p>
              <a:p>
                <a:pPr marL="0" indent="0">
                  <a:buNone/>
                </a:pPr>
                <a:r>
                  <a:rPr lang="en-US" dirty="0"/>
                  <a:t>log 1000</a:t>
                </a:r>
              </a:p>
              <a:p>
                <a:pPr marL="0" indent="0">
                  <a:buNone/>
                </a:pPr>
                <a:r>
                  <a:rPr lang="en-US" dirty="0"/>
                  <a:t>log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836967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dirty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dirty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i="0" dirty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dirty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i="0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log(-3)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FB9BC2-7C6A-638A-9637-8856309BC9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066800"/>
                <a:ext cx="11049000" cy="5110163"/>
              </a:xfrm>
              <a:blipFill>
                <a:blip r:embed="rId2"/>
                <a:stretch>
                  <a:fillRect l="-993" t="-23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6710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CBF72-274A-DC67-FF86-C87BD493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" y="365125"/>
            <a:ext cx="11181080" cy="935355"/>
          </a:xfrm>
        </p:spPr>
        <p:txBody>
          <a:bodyPr/>
          <a:lstStyle/>
          <a:p>
            <a:r>
              <a:rPr lang="en-US" dirty="0"/>
              <a:t>Common Logarithmic Properties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C419B-2BBC-B6FC-5CAB-6E6465D755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158240"/>
                <a:ext cx="11049000" cy="5018723"/>
              </a:xfrm>
            </p:spPr>
            <p:txBody>
              <a:bodyPr/>
              <a:lstStyle/>
              <a:p>
                <a:pPr marL="514350" indent="-514350">
                  <a:buAutoNum type="arabicPeriod"/>
                </a:pPr>
                <a:r>
                  <a:rPr lang="en-US" dirty="0"/>
                  <a:t>log 1 = 0</a:t>
                </a:r>
              </a:p>
              <a:p>
                <a:pPr marL="514350" indent="-514350">
                  <a:buAutoNum type="arabicPeriod"/>
                </a:pPr>
                <a:r>
                  <a:rPr lang="en-US" dirty="0"/>
                  <a:t>log 10 = 1</a:t>
                </a: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/>
                  <a:t> = x</a:t>
                </a: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func>
                          <m:func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marL="514350" indent="-514350">
                  <a:buAutoNum type="arabicPeriod"/>
                </a:pPr>
                <a:endParaRPr lang="en-US" dirty="0"/>
              </a:p>
              <a:p>
                <a:pPr marL="514350" indent="-514350">
                  <a:buAutoNum type="arabicPeriod"/>
                </a:pPr>
                <a:endParaRPr lang="en-US" dirty="0"/>
              </a:p>
              <a:p>
                <a:pPr marL="514350" indent="-514350">
                  <a:buAutoNum type="arabicPeriod"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C419B-2BBC-B6FC-5CAB-6E6465D755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158240"/>
                <a:ext cx="11049000" cy="5018723"/>
              </a:xfrm>
              <a:blipFill>
                <a:blip r:embed="rId2"/>
                <a:stretch>
                  <a:fillRect l="-1158" t="-21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883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27E5-F3B4-5EBC-B538-F45BB5694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65125"/>
            <a:ext cx="10947400" cy="955675"/>
          </a:xfrm>
        </p:spPr>
        <p:txBody>
          <a:bodyPr/>
          <a:lstStyle/>
          <a:p>
            <a:r>
              <a:rPr lang="en-US" dirty="0"/>
              <a:t>Natural Logarithms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21F25E-31A4-E810-529B-3CC92C187B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6400" y="1229360"/>
                <a:ext cx="10947400" cy="4947603"/>
              </a:xfrm>
            </p:spPr>
            <p:txBody>
              <a:bodyPr/>
              <a:lstStyle/>
              <a:p>
                <a:r>
                  <a:rPr lang="en-US" dirty="0"/>
                  <a:t>Definition: a logarithmic function with base e</a:t>
                </a:r>
              </a:p>
              <a:p>
                <a:r>
                  <a:rPr lang="en-US" dirty="0"/>
                  <a:t>Notation:   :   f(x)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   usually expressed f(x)= ln x  “</a:t>
                </a:r>
                <a:r>
                  <a:rPr lang="en-US" dirty="0" err="1"/>
                  <a:t>el</a:t>
                </a:r>
                <a:r>
                  <a:rPr lang="en-US" dirty="0"/>
                  <a:t> </a:t>
                </a:r>
                <a:r>
                  <a:rPr lang="en-US" dirty="0" err="1"/>
                  <a:t>en</a:t>
                </a:r>
                <a:r>
                  <a:rPr lang="en-US" dirty="0"/>
                  <a:t> of x”</a:t>
                </a:r>
              </a:p>
              <a:p>
                <a:r>
                  <a:rPr lang="en-US" dirty="0"/>
                  <a:t>Calculator: LN key</a:t>
                </a:r>
              </a:p>
              <a:p>
                <a:r>
                  <a:rPr lang="en-US" dirty="0"/>
                  <a:t>The domain of f(x) = ln g(x) consists of all x for which g(x) &gt; 0</a:t>
                </a:r>
              </a:p>
              <a:p>
                <a:endParaRPr lang="en-US" dirty="0"/>
              </a:p>
              <a:p>
                <a:r>
                  <a:rPr lang="en-US" dirty="0"/>
                  <a:t>Example 10 page 395</a:t>
                </a:r>
              </a:p>
              <a:p>
                <a:r>
                  <a:rPr lang="en-US" dirty="0"/>
                  <a:t>Find the domain of each function:</a:t>
                </a:r>
              </a:p>
              <a:p>
                <a:pPr marL="514350" indent="-514350">
                  <a:buAutoNum type="alphaLcPeriod"/>
                </a:pPr>
                <a:r>
                  <a:rPr lang="en-US" dirty="0"/>
                  <a:t>f(x) = ln (3-x)</a:t>
                </a:r>
              </a:p>
              <a:p>
                <a:pPr marL="514350" indent="-514350">
                  <a:buAutoNum type="alphaLcPeriod"/>
                </a:pPr>
                <a:r>
                  <a:rPr lang="en-US" dirty="0"/>
                  <a:t>h(x) = ln (x-3)²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21F25E-31A4-E810-529B-3CC92C187B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6400" y="1229360"/>
                <a:ext cx="10947400" cy="4947603"/>
              </a:xfrm>
              <a:blipFill>
                <a:blip r:embed="rId2"/>
                <a:stretch>
                  <a:fillRect l="-1169" t="-2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426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414B6-6FAC-E0FA-1245-AAB5DF31B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" y="365125"/>
            <a:ext cx="11008360" cy="904875"/>
          </a:xfrm>
        </p:spPr>
        <p:txBody>
          <a:bodyPr/>
          <a:lstStyle/>
          <a:p>
            <a:r>
              <a:rPr lang="en-US" dirty="0"/>
              <a:t>Natural Logarithm Properties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02299D-0B34-FD8D-45CA-8A37EE17C5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5440" y="1493520"/>
                <a:ext cx="11008360" cy="4683443"/>
              </a:xfrm>
            </p:spPr>
            <p:txBody>
              <a:bodyPr/>
              <a:lstStyle/>
              <a:p>
                <a:pPr marL="514350" indent="-514350">
                  <a:buAutoNum type="arabicPeriod"/>
                </a:pPr>
                <a:r>
                  <a:rPr lang="en-US" dirty="0"/>
                  <a:t>ln 1 = 0</a:t>
                </a:r>
              </a:p>
              <a:p>
                <a:pPr marL="514350" indent="-514350">
                  <a:buAutoNum type="arabicPeriod"/>
                </a:pPr>
                <a:r>
                  <a:rPr lang="en-US" dirty="0"/>
                  <a:t>ln e = 1</a:t>
                </a: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0" smtClean="0">
                                <a:latin typeface="Cambria Math" panose="02040503050406030204" pitchFamily="18" charset="0"/>
                              </a:rPr>
                              <m:t>ⅇ</m:t>
                            </m:r>
                          </m:e>
                          <m:sup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/>
                  <a:t> = x</a:t>
                </a: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dirty="0"/>
                  <a:t> =  x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02299D-0B34-FD8D-45CA-8A37EE17C5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5440" y="1493520"/>
                <a:ext cx="11008360" cy="4683443"/>
              </a:xfrm>
              <a:blipFill>
                <a:blip r:embed="rId2"/>
                <a:stretch>
                  <a:fillRect l="-1163" t="-2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706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84232-D42C-AD95-4236-4E9B9E0F9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" y="365125"/>
            <a:ext cx="11023600" cy="650875"/>
          </a:xfrm>
        </p:spPr>
        <p:txBody>
          <a:bodyPr>
            <a:normAutofit fontScale="90000"/>
          </a:bodyPr>
          <a:lstStyle/>
          <a:p>
            <a:r>
              <a:rPr lang="en-US" dirty="0"/>
              <a:t>Logarithmic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EF4522-4B61-226A-7EA7-3C86529F12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16000"/>
                <a:ext cx="10896600" cy="5160963"/>
              </a:xfrm>
            </p:spPr>
            <p:txBody>
              <a:bodyPr/>
              <a:lstStyle/>
              <a:p>
                <a:r>
                  <a:rPr lang="en-US" dirty="0"/>
                  <a:t>Definition: The inverse function of the exponential function.</a:t>
                </a:r>
              </a:p>
              <a:p>
                <a:r>
                  <a:rPr lang="en-US" dirty="0"/>
                  <a:t>The function f(x)=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 is the logarithmic function with base b.</a:t>
                </a:r>
              </a:p>
              <a:p>
                <a:r>
                  <a:rPr lang="en-US" dirty="0"/>
                  <a:t>y=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equivalent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i="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r>
                  <a:rPr lang="en-US" dirty="0"/>
                  <a:t>y=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    logarithmic form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i="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     exponential form</a:t>
                </a:r>
              </a:p>
              <a:p>
                <a:endParaRPr lang="en-US" dirty="0"/>
              </a:p>
              <a:p>
                <a:r>
                  <a:rPr lang="en-US" dirty="0"/>
                  <a:t>Be able to use these interchangeably…..</a:t>
                </a:r>
              </a:p>
              <a:p>
                <a:endParaRPr lang="en-US" dirty="0"/>
              </a:p>
              <a:p>
                <a:r>
                  <a:rPr lang="en-US" dirty="0"/>
                  <a:t> HINT:           y =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 </m:t>
                    </m:r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     means 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EF4522-4B61-226A-7EA7-3C86529F12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16000"/>
                <a:ext cx="10896600" cy="5160963"/>
              </a:xfrm>
              <a:blipFill>
                <a:blip r:embed="rId2"/>
                <a:stretch>
                  <a:fillRect l="-1007" t="-2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897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9D08E-35D7-CC0C-B575-FEDB49A05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" y="365125"/>
            <a:ext cx="11008360" cy="772795"/>
          </a:xfrm>
        </p:spPr>
        <p:txBody>
          <a:bodyPr/>
          <a:lstStyle/>
          <a:p>
            <a:r>
              <a:rPr lang="en-US" dirty="0"/>
              <a:t>Changing from Logarithmic to Exponential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C3D0D-11A6-0ACE-31C3-39A33B272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" y="1137920"/>
            <a:ext cx="11008360" cy="5039043"/>
          </a:xfrm>
        </p:spPr>
        <p:txBody>
          <a:bodyPr/>
          <a:lstStyle/>
          <a:p>
            <a:r>
              <a:rPr lang="en-US" dirty="0"/>
              <a:t>Example 1 page 389</a:t>
            </a:r>
          </a:p>
          <a:p>
            <a:r>
              <a:rPr lang="en-US" dirty="0"/>
              <a:t>Write each equation in its equivalent exponential form:</a:t>
            </a:r>
          </a:p>
        </p:txBody>
      </p:sp>
    </p:spTree>
    <p:extLst>
      <p:ext uri="{BB962C8B-B14F-4D97-AF65-F5344CB8AC3E}">
        <p14:creationId xmlns:p14="http://schemas.microsoft.com/office/powerpoint/2010/main" val="314830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6B253-D2EB-B533-63D5-A5A2F831E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5125"/>
            <a:ext cx="11049000" cy="864235"/>
          </a:xfrm>
        </p:spPr>
        <p:txBody>
          <a:bodyPr/>
          <a:lstStyle/>
          <a:p>
            <a:r>
              <a:rPr lang="en-US" dirty="0"/>
              <a:t>Changing from Exponential to Logarithmic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877CA-12C5-5495-64A4-5B02EA40F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920" y="1229360"/>
            <a:ext cx="10977880" cy="4947603"/>
          </a:xfrm>
        </p:spPr>
        <p:txBody>
          <a:bodyPr/>
          <a:lstStyle/>
          <a:p>
            <a:r>
              <a:rPr lang="en-US" dirty="0"/>
              <a:t>Example 2 page 389 </a:t>
            </a:r>
          </a:p>
          <a:p>
            <a:r>
              <a:rPr lang="en-US" dirty="0"/>
              <a:t>Write each equation in its equivalent logarithmic form:</a:t>
            </a:r>
          </a:p>
        </p:txBody>
      </p:sp>
    </p:spTree>
    <p:extLst>
      <p:ext uri="{BB962C8B-B14F-4D97-AF65-F5344CB8AC3E}">
        <p14:creationId xmlns:p14="http://schemas.microsoft.com/office/powerpoint/2010/main" val="386340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68B96-E597-AA50-635A-709D1286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" y="365125"/>
            <a:ext cx="11181080" cy="721995"/>
          </a:xfrm>
        </p:spPr>
        <p:txBody>
          <a:bodyPr/>
          <a:lstStyle/>
          <a:p>
            <a:r>
              <a:rPr lang="en-US" dirty="0"/>
              <a:t>Evaluating Logarithms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172AB-F875-A389-E4BD-8C197BAA3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720" y="1087120"/>
            <a:ext cx="11181080" cy="5089843"/>
          </a:xfrm>
        </p:spPr>
        <p:txBody>
          <a:bodyPr/>
          <a:lstStyle/>
          <a:p>
            <a:r>
              <a:rPr lang="en-US" dirty="0"/>
              <a:t>Example 3 page 389</a:t>
            </a:r>
          </a:p>
          <a:p>
            <a:r>
              <a:rPr lang="en-US" dirty="0"/>
              <a:t>Evaluate: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Checkpoint 3 page 389</a:t>
            </a:r>
          </a:p>
          <a:p>
            <a:r>
              <a:rPr lang="en-US" dirty="0"/>
              <a:t>Evaluate:</a:t>
            </a:r>
          </a:p>
        </p:txBody>
      </p:sp>
    </p:spTree>
    <p:extLst>
      <p:ext uri="{BB962C8B-B14F-4D97-AF65-F5344CB8AC3E}">
        <p14:creationId xmlns:p14="http://schemas.microsoft.com/office/powerpoint/2010/main" val="1480574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12ECD-E940-9D00-3C13-E70281532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0" y="365125"/>
            <a:ext cx="11038840" cy="843915"/>
          </a:xfrm>
        </p:spPr>
        <p:txBody>
          <a:bodyPr/>
          <a:lstStyle/>
          <a:p>
            <a:r>
              <a:rPr lang="en-US" dirty="0"/>
              <a:t>Logarithmic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0815D9-1469-0D4B-98DC-0DDE0714AC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4960" y="1422400"/>
                <a:ext cx="11038840" cy="47545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  <m:r>
                      <a:rPr lang="en-US" i="0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func>
                    <m:r>
                      <a:rPr lang="en-US" i="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func>
                    <m:r>
                      <a:rPr lang="en-US" i="0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sup>
                    </m:sSup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i="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Example 4 and Example 5 page 390/391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0815D9-1469-0D4B-98DC-0DDE0714AC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4960" y="1422400"/>
                <a:ext cx="11038840" cy="4754563"/>
              </a:xfrm>
              <a:blipFill>
                <a:blip r:embed="rId2"/>
                <a:stretch>
                  <a:fillRect l="-9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386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48D05-6036-5510-3066-4B35A41B4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" y="365125"/>
            <a:ext cx="11181080" cy="457835"/>
          </a:xfrm>
        </p:spPr>
        <p:txBody>
          <a:bodyPr>
            <a:normAutofit fontScale="90000"/>
          </a:bodyPr>
          <a:lstStyle/>
          <a:p>
            <a:r>
              <a:rPr lang="en-US" dirty="0"/>
              <a:t>Graphs of Logarithmic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618AB4-099A-CE04-5839-BB388E8856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2720" y="822960"/>
                <a:ext cx="11181080" cy="5354003"/>
              </a:xfrm>
            </p:spPr>
            <p:txBody>
              <a:bodyPr/>
              <a:lstStyle/>
              <a:p>
                <a:r>
                  <a:rPr lang="en-US" dirty="0"/>
                  <a:t>Logarithmic functions are inverses of exponential functions. This fact allows us to reverse the coordinates when graphing which also means the graphs reflect around the line y=x.</a:t>
                </a:r>
              </a:p>
              <a:p>
                <a:endParaRPr lang="en-US" dirty="0"/>
              </a:p>
              <a:p>
                <a:r>
                  <a:rPr lang="en-US" dirty="0"/>
                  <a:t>Example 6 page 391</a:t>
                </a:r>
              </a:p>
              <a:p>
                <a:r>
                  <a:rPr lang="en-US" dirty="0"/>
                  <a:t>Graph 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g(x)=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/>
                  <a:t> in the same rectangular coordinate system.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618AB4-099A-CE04-5839-BB388E8856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2720" y="822960"/>
                <a:ext cx="11181080" cy="5354003"/>
              </a:xfrm>
              <a:blipFill>
                <a:blip r:embed="rId2"/>
                <a:stretch>
                  <a:fillRect l="-981" t="-1822" r="-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7A3478-E0BF-B342-2FB6-E2035F461BD1}"/>
              </a:ext>
            </a:extLst>
          </p:cNvPr>
          <p:cNvCxnSpPr/>
          <p:nvPr/>
        </p:nvCxnSpPr>
        <p:spPr>
          <a:xfrm>
            <a:off x="447040" y="4287520"/>
            <a:ext cx="177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F744D9-9DEC-5B80-C5C7-31949E67D57D}"/>
              </a:ext>
            </a:extLst>
          </p:cNvPr>
          <p:cNvCxnSpPr/>
          <p:nvPr/>
        </p:nvCxnSpPr>
        <p:spPr>
          <a:xfrm>
            <a:off x="1178560" y="3810000"/>
            <a:ext cx="0" cy="269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188AA67-82C4-DC95-F606-B7C2C28E4A2C}"/>
              </a:ext>
            </a:extLst>
          </p:cNvPr>
          <p:cNvCxnSpPr/>
          <p:nvPr/>
        </p:nvCxnSpPr>
        <p:spPr>
          <a:xfrm>
            <a:off x="3931920" y="4287520"/>
            <a:ext cx="1564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4B2D8C-F7E8-8BF0-9E43-6E85A776B47C}"/>
              </a:ext>
            </a:extLst>
          </p:cNvPr>
          <p:cNvCxnSpPr>
            <a:cxnSpLocks/>
          </p:cNvCxnSpPr>
          <p:nvPr/>
        </p:nvCxnSpPr>
        <p:spPr>
          <a:xfrm flipH="1">
            <a:off x="4643120" y="3901440"/>
            <a:ext cx="10160" cy="275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331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2BF4A4A-596C-2ED2-8ADD-E1E51352242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21920" y="365125"/>
                <a:ext cx="11231880" cy="752475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Characteristics of Logarithmic Functions of the Form f(x)=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b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>
                    <a:solidFill>
                      <a:srgbClr val="836967"/>
                    </a:solidFill>
                  </a:rPr>
                  <a:t>        </a:t>
                </a:r>
                <a:r>
                  <a:rPr lang="en-US" dirty="0"/>
                  <a:t>(page 393 Figure 3.6)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2BF4A4A-596C-2ED2-8ADD-E1E5135224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21920" y="365125"/>
                <a:ext cx="11231880" cy="752475"/>
              </a:xfrm>
              <a:blipFill>
                <a:blip r:embed="rId2"/>
                <a:stretch>
                  <a:fillRect l="-1899" t="-52033" b="-64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3A5AF-4C08-942F-DA5B-1500AAE6C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1503680"/>
            <a:ext cx="11109960" cy="4673283"/>
          </a:xfrm>
        </p:spPr>
        <p:txBody>
          <a:bodyPr/>
          <a:lstStyle/>
          <a:p>
            <a:r>
              <a:rPr lang="en-US" dirty="0"/>
              <a:t>The x-intercept is 1. There is no y-intercept.</a:t>
            </a:r>
          </a:p>
          <a:p>
            <a:r>
              <a:rPr lang="en-US" dirty="0"/>
              <a:t>The y-axis or x=0, is a vertical asymptote.</a:t>
            </a:r>
          </a:p>
          <a:p>
            <a:r>
              <a:rPr lang="en-US" dirty="0"/>
              <a:t>If b &gt; 1, the function is increasing. If 0&lt;b&lt;1, the function  is decreasing.</a:t>
            </a:r>
          </a:p>
          <a:p>
            <a:r>
              <a:rPr lang="en-US" dirty="0"/>
              <a:t>The graph is smooth and continuous. </a:t>
            </a:r>
          </a:p>
        </p:txBody>
      </p:sp>
    </p:spTree>
    <p:extLst>
      <p:ext uri="{BB962C8B-B14F-4D97-AF65-F5344CB8AC3E}">
        <p14:creationId xmlns:p14="http://schemas.microsoft.com/office/powerpoint/2010/main" val="2389002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70B70-75F0-97FD-C13D-36DAB27BE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365125"/>
            <a:ext cx="11018520" cy="610235"/>
          </a:xfrm>
        </p:spPr>
        <p:txBody>
          <a:bodyPr>
            <a:normAutofit fontScale="90000"/>
          </a:bodyPr>
          <a:lstStyle/>
          <a:p>
            <a:r>
              <a:rPr lang="en-US" dirty="0"/>
              <a:t>Transformations of Logarithmic Functions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3A2AEA1-77E6-9A94-EFC9-AEA2B0BC42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698166"/>
              </p:ext>
            </p:extLst>
          </p:nvPr>
        </p:nvGraphicFramePr>
        <p:xfrm>
          <a:off x="508000" y="1209040"/>
          <a:ext cx="10845798" cy="4991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5266">
                  <a:extLst>
                    <a:ext uri="{9D8B030D-6E8A-4147-A177-3AD203B41FA5}">
                      <a16:colId xmlns:a16="http://schemas.microsoft.com/office/drawing/2014/main" val="2134575403"/>
                    </a:ext>
                  </a:extLst>
                </a:gridCol>
                <a:gridCol w="3615266">
                  <a:extLst>
                    <a:ext uri="{9D8B030D-6E8A-4147-A177-3AD203B41FA5}">
                      <a16:colId xmlns:a16="http://schemas.microsoft.com/office/drawing/2014/main" val="1110854889"/>
                    </a:ext>
                  </a:extLst>
                </a:gridCol>
                <a:gridCol w="3615266">
                  <a:extLst>
                    <a:ext uri="{9D8B030D-6E8A-4147-A177-3AD203B41FA5}">
                      <a16:colId xmlns:a16="http://schemas.microsoft.com/office/drawing/2014/main" val="986138385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r>
                        <a:rPr lang="en-US" dirty="0"/>
                        <a:t>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928609"/>
                  </a:ext>
                </a:extLst>
              </a:tr>
              <a:tr h="900853">
                <a:tc>
                  <a:txBody>
                    <a:bodyPr/>
                    <a:lstStyle/>
                    <a:p>
                      <a:r>
                        <a:rPr lang="en-US" dirty="0"/>
                        <a:t>Vertical 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261628"/>
                  </a:ext>
                </a:extLst>
              </a:tr>
              <a:tr h="900853">
                <a:tc>
                  <a:txBody>
                    <a:bodyPr/>
                    <a:lstStyle/>
                    <a:p>
                      <a:r>
                        <a:rPr lang="en-US" dirty="0"/>
                        <a:t>Horizontal 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171793"/>
                  </a:ext>
                </a:extLst>
              </a:tr>
              <a:tr h="900853">
                <a:tc>
                  <a:txBody>
                    <a:bodyPr/>
                    <a:lstStyle/>
                    <a:p>
                      <a:r>
                        <a:rPr lang="en-US" dirty="0"/>
                        <a:t>Reflection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214728"/>
                  </a:ext>
                </a:extLst>
              </a:tr>
              <a:tr h="900853">
                <a:tc>
                  <a:txBody>
                    <a:bodyPr/>
                    <a:lstStyle/>
                    <a:p>
                      <a:r>
                        <a:rPr lang="en-US" dirty="0"/>
                        <a:t>Vertical Stretching and Shrinking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992876"/>
                  </a:ext>
                </a:extLst>
              </a:tr>
              <a:tr h="900853">
                <a:tc>
                  <a:txBody>
                    <a:bodyPr/>
                    <a:lstStyle/>
                    <a:p>
                      <a:r>
                        <a:rPr lang="en-US" dirty="0"/>
                        <a:t>Horizontal Stretching and Shrinking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016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414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497</Words>
  <Application>Microsoft Office PowerPoint</Application>
  <PresentationFormat>Widescreen</PresentationFormat>
  <Paragraphs>98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Section 3-2 Logarithmic Functions</vt:lpstr>
      <vt:lpstr>Logarithmic Functions</vt:lpstr>
      <vt:lpstr>Changing from Logarithmic to Exponential Form</vt:lpstr>
      <vt:lpstr>Changing from Exponential to Logarithmic Form</vt:lpstr>
      <vt:lpstr>Evaluating Logarithms</vt:lpstr>
      <vt:lpstr>Logarithmic Properties</vt:lpstr>
      <vt:lpstr>Graphs of Logarithmic Functions</vt:lpstr>
      <vt:lpstr>Characteristics of Logarithmic Functions of the Form f(x)= log_b⁡x        (page 393 Figure 3.6)</vt:lpstr>
      <vt:lpstr>Transformations of Logarithmic Functions</vt:lpstr>
      <vt:lpstr>The Domain of Logarithmic Functions</vt:lpstr>
      <vt:lpstr>Common Logarithms</vt:lpstr>
      <vt:lpstr>Common Logarithmic Properties</vt:lpstr>
      <vt:lpstr>Natural Logarithms</vt:lpstr>
      <vt:lpstr>Natural Logarithm Properties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3-2 Logarithmic Functions</dc:title>
  <dc:creator>Adrienne Bannon</dc:creator>
  <cp:lastModifiedBy>Adrienne Bannon</cp:lastModifiedBy>
  <cp:revision>1</cp:revision>
  <dcterms:created xsi:type="dcterms:W3CDTF">2023-04-26T17:50:42Z</dcterms:created>
  <dcterms:modified xsi:type="dcterms:W3CDTF">2023-04-28T18:15:07Z</dcterms:modified>
</cp:coreProperties>
</file>